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80" r:id="rId4"/>
    <p:sldId id="281" r:id="rId5"/>
    <p:sldId id="282" r:id="rId6"/>
    <p:sldId id="283" r:id="rId7"/>
    <p:sldId id="279" r:id="rId8"/>
    <p:sldId id="284" r:id="rId9"/>
    <p:sldId id="286" r:id="rId10"/>
    <p:sldId id="299" r:id="rId11"/>
    <p:sldId id="287" r:id="rId12"/>
    <p:sldId id="301" r:id="rId13"/>
    <p:sldId id="289" r:id="rId14"/>
    <p:sldId id="290" r:id="rId15"/>
    <p:sldId id="291" r:id="rId16"/>
    <p:sldId id="292" r:id="rId17"/>
    <p:sldId id="293" r:id="rId18"/>
    <p:sldId id="294" r:id="rId19"/>
    <p:sldId id="297" r:id="rId20"/>
    <p:sldId id="300" r:id="rId21"/>
    <p:sldId id="295" r:id="rId22"/>
    <p:sldId id="302" r:id="rId23"/>
    <p:sldId id="296" r:id="rId24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B92D14"/>
    <a:srgbClr val="35759D"/>
    <a:srgbClr val="35B19D"/>
    <a:srgbClr val="20A6C6"/>
    <a:srgbClr val="DEDEDE"/>
    <a:srgbClr val="0033CC"/>
    <a:srgbClr val="41414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2536" autoAdjust="0"/>
    <p:restoredTop sz="95596" autoAdjust="0"/>
  </p:normalViewPr>
  <p:slideViewPr>
    <p:cSldViewPr>
      <p:cViewPr>
        <p:scale>
          <a:sx n="70" d="100"/>
          <a:sy n="70" d="100"/>
        </p:scale>
        <p:origin x="-1140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4EBA9E-6666-4F98-8BD7-3DADA8BF595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2E1285A-D2B8-4EBB-A1B1-76E5458041B1}">
      <dgm:prSet custT="1"/>
      <dgm:spPr/>
      <dgm:t>
        <a:bodyPr/>
        <a:lstStyle/>
        <a:p>
          <a:pPr rtl="0"/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Expériences</a:t>
          </a:r>
          <a:r>
            <a: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contrôlés</a:t>
          </a:r>
        </a:p>
      </dgm:t>
    </dgm:pt>
    <dgm:pt modelId="{AEB56E60-5428-46FB-816D-7561AA2579E6}" type="parTrans" cxnId="{4E0507E5-6D74-401A-A6C3-8F7B00E1E8A6}">
      <dgm:prSet/>
      <dgm:spPr/>
      <dgm:t>
        <a:bodyPr/>
        <a:lstStyle/>
        <a:p>
          <a:endParaRPr lang="fr-FR"/>
        </a:p>
      </dgm:t>
    </dgm:pt>
    <dgm:pt modelId="{46ABADB1-01CA-468F-9739-74AB7F8CFF4A}" type="sibTrans" cxnId="{4E0507E5-6D74-401A-A6C3-8F7B00E1E8A6}">
      <dgm:prSet/>
      <dgm:spPr/>
      <dgm:t>
        <a:bodyPr/>
        <a:lstStyle/>
        <a:p>
          <a:endParaRPr lang="fr-FR"/>
        </a:p>
      </dgm:t>
    </dgm:pt>
    <dgm:pt modelId="{A8280905-08A2-4832-808E-E09D50BDA3EA}">
      <dgm:prSet custT="1"/>
      <dgm:spPr/>
      <dgm:t>
        <a:bodyPr/>
        <a:lstStyle/>
        <a:p>
          <a:pPr rtl="0"/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Expériences</a:t>
          </a:r>
          <a:r>
            <a:rPr lang="fr-FR" sz="3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quasi</a:t>
          </a:r>
          <a:r>
            <a:rPr lang="fr-FR" sz="3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contrôlé</a:t>
          </a:r>
        </a:p>
      </dgm:t>
    </dgm:pt>
    <dgm:pt modelId="{88BB9A2C-18A4-43DC-A9BF-A47E104FC06D}" type="parTrans" cxnId="{6AF582AB-1CCC-4EF2-82DE-6EE818AF378E}">
      <dgm:prSet/>
      <dgm:spPr/>
      <dgm:t>
        <a:bodyPr/>
        <a:lstStyle/>
        <a:p>
          <a:endParaRPr lang="fr-FR"/>
        </a:p>
      </dgm:t>
    </dgm:pt>
    <dgm:pt modelId="{C364F581-1536-4E9D-8CFE-BB8171129434}" type="sibTrans" cxnId="{6AF582AB-1CCC-4EF2-82DE-6EE818AF378E}">
      <dgm:prSet/>
      <dgm:spPr/>
      <dgm:t>
        <a:bodyPr/>
        <a:lstStyle/>
        <a:p>
          <a:endParaRPr lang="fr-FR"/>
        </a:p>
      </dgm:t>
    </dgm:pt>
    <dgm:pt modelId="{6252E59C-EC89-400F-8136-80D73FB6074F}">
      <dgm:prSet custT="1"/>
      <dgm:spPr/>
      <dgm:t>
        <a:bodyPr/>
        <a:lstStyle/>
        <a:p>
          <a:pPr rtl="0"/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Etude</a:t>
          </a:r>
          <a:r>
            <a:rPr lang="fr-FR" sz="31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d’</a:t>
          </a:r>
          <a:r>
            <a:rPr lang="fr-FR" altLang="ko-KR" sz="24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utilisabilité</a:t>
          </a:r>
          <a:endParaRPr lang="fr-FR" altLang="ko-KR" sz="2400" dirty="0" smtClean="0">
            <a:solidFill>
              <a:schemeClr val="bg1"/>
            </a:solidFill>
            <a:latin typeface="Verdana" pitchFamily="34" charset="0"/>
            <a:ea typeface="굴림" charset="-127"/>
            <a:cs typeface="+mj-cs"/>
          </a:endParaRPr>
        </a:p>
      </dgm:t>
    </dgm:pt>
    <dgm:pt modelId="{50C6B2C0-60BD-4989-BA30-BE2454A4D369}" type="parTrans" cxnId="{8B6B663A-D486-4349-94F8-B8E8B72DFD99}">
      <dgm:prSet/>
      <dgm:spPr/>
      <dgm:t>
        <a:bodyPr/>
        <a:lstStyle/>
        <a:p>
          <a:endParaRPr lang="fr-FR"/>
        </a:p>
      </dgm:t>
    </dgm:pt>
    <dgm:pt modelId="{12BC2169-9A9E-493A-8F12-0198AABAB006}" type="sibTrans" cxnId="{8B6B663A-D486-4349-94F8-B8E8B72DFD99}">
      <dgm:prSet/>
      <dgm:spPr/>
      <dgm:t>
        <a:bodyPr/>
        <a:lstStyle/>
        <a:p>
          <a:endParaRPr lang="fr-FR"/>
        </a:p>
      </dgm:t>
    </dgm:pt>
    <dgm:pt modelId="{5EB92204-6F9E-4E56-A209-BD3A40947153}" type="pres">
      <dgm:prSet presAssocID="{914EBA9E-6666-4F98-8BD7-3DADA8BF595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B1C7CA3-D47D-490A-8EDB-5381A5C95DDF}" type="pres">
      <dgm:prSet presAssocID="{52E1285A-D2B8-4EBB-A1B1-76E5458041B1}" presName="parentLin" presStyleCnt="0"/>
      <dgm:spPr/>
    </dgm:pt>
    <dgm:pt modelId="{B657B3C1-C2CE-4CA0-B5DF-5FB3A700C3D3}" type="pres">
      <dgm:prSet presAssocID="{52E1285A-D2B8-4EBB-A1B1-76E5458041B1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A339FBB6-5FE1-4E22-AC49-787AD8313FD3}" type="pres">
      <dgm:prSet presAssocID="{52E1285A-D2B8-4EBB-A1B1-76E5458041B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369D3A-59D3-437C-9906-7BA9478963F7}" type="pres">
      <dgm:prSet presAssocID="{52E1285A-D2B8-4EBB-A1B1-76E5458041B1}" presName="negativeSpace" presStyleCnt="0"/>
      <dgm:spPr/>
    </dgm:pt>
    <dgm:pt modelId="{19711E74-09BF-430E-A6E9-786340B54869}" type="pres">
      <dgm:prSet presAssocID="{52E1285A-D2B8-4EBB-A1B1-76E5458041B1}" presName="childText" presStyleLbl="conFgAcc1" presStyleIdx="0" presStyleCnt="3">
        <dgm:presLayoutVars>
          <dgm:bulletEnabled val="1"/>
        </dgm:presLayoutVars>
      </dgm:prSet>
      <dgm:spPr/>
    </dgm:pt>
    <dgm:pt modelId="{7F1FA83B-7004-416B-B65D-5056A54AED58}" type="pres">
      <dgm:prSet presAssocID="{46ABADB1-01CA-468F-9739-74AB7F8CFF4A}" presName="spaceBetweenRectangles" presStyleCnt="0"/>
      <dgm:spPr/>
    </dgm:pt>
    <dgm:pt modelId="{230DD6FA-3C2F-4F1F-94C7-79DC84664B34}" type="pres">
      <dgm:prSet presAssocID="{A8280905-08A2-4832-808E-E09D50BDA3EA}" presName="parentLin" presStyleCnt="0"/>
      <dgm:spPr/>
    </dgm:pt>
    <dgm:pt modelId="{0DDAAC9F-96B9-41DE-B01E-162E8E630087}" type="pres">
      <dgm:prSet presAssocID="{A8280905-08A2-4832-808E-E09D50BDA3EA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391C548-7CC6-43A3-AA18-89921E519AF2}" type="pres">
      <dgm:prSet presAssocID="{A8280905-08A2-4832-808E-E09D50BDA3EA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6BD143-8972-4B7B-AAE4-C9B33B44C7EB}" type="pres">
      <dgm:prSet presAssocID="{A8280905-08A2-4832-808E-E09D50BDA3EA}" presName="negativeSpace" presStyleCnt="0"/>
      <dgm:spPr/>
    </dgm:pt>
    <dgm:pt modelId="{CEA13540-4CE3-4466-90C3-E924B1727C10}" type="pres">
      <dgm:prSet presAssocID="{A8280905-08A2-4832-808E-E09D50BDA3EA}" presName="childText" presStyleLbl="conFgAcc1" presStyleIdx="1" presStyleCnt="3">
        <dgm:presLayoutVars>
          <dgm:bulletEnabled val="1"/>
        </dgm:presLayoutVars>
      </dgm:prSet>
      <dgm:spPr/>
    </dgm:pt>
    <dgm:pt modelId="{069AD173-1875-4F6E-BA5F-2F9F1BE5DE8A}" type="pres">
      <dgm:prSet presAssocID="{C364F581-1536-4E9D-8CFE-BB8171129434}" presName="spaceBetweenRectangles" presStyleCnt="0"/>
      <dgm:spPr/>
    </dgm:pt>
    <dgm:pt modelId="{D851F0D7-78D1-4596-9016-674E45E7B0A5}" type="pres">
      <dgm:prSet presAssocID="{6252E59C-EC89-400F-8136-80D73FB6074F}" presName="parentLin" presStyleCnt="0"/>
      <dgm:spPr/>
    </dgm:pt>
    <dgm:pt modelId="{675B7074-B4BE-447A-8637-65F5D1B2CC49}" type="pres">
      <dgm:prSet presAssocID="{6252E59C-EC89-400F-8136-80D73FB6074F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01907E09-B3F8-4C82-B7D4-32D4DDA6990B}" type="pres">
      <dgm:prSet presAssocID="{6252E59C-EC89-400F-8136-80D73FB6074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FC8533-4CAD-4653-848F-3E00DB11DEE8}" type="pres">
      <dgm:prSet presAssocID="{6252E59C-EC89-400F-8136-80D73FB6074F}" presName="negativeSpace" presStyleCnt="0"/>
      <dgm:spPr/>
    </dgm:pt>
    <dgm:pt modelId="{9A9EB8D9-798C-46AC-9BCD-85EDA939320C}" type="pres">
      <dgm:prSet presAssocID="{6252E59C-EC89-400F-8136-80D73FB6074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6BD7B86-F671-433A-993B-21969D48431E}" type="presOf" srcId="{914EBA9E-6666-4F98-8BD7-3DADA8BF5956}" destId="{5EB92204-6F9E-4E56-A209-BD3A40947153}" srcOrd="0" destOrd="0" presId="urn:microsoft.com/office/officeart/2005/8/layout/list1"/>
    <dgm:cxn modelId="{B90F770B-53CA-4A05-9A50-576D8B5CC2F3}" type="presOf" srcId="{6252E59C-EC89-400F-8136-80D73FB6074F}" destId="{01907E09-B3F8-4C82-B7D4-32D4DDA6990B}" srcOrd="1" destOrd="0" presId="urn:microsoft.com/office/officeart/2005/8/layout/list1"/>
    <dgm:cxn modelId="{21B9DBF1-377E-440A-9BDE-84EC77C1165A}" type="presOf" srcId="{52E1285A-D2B8-4EBB-A1B1-76E5458041B1}" destId="{A339FBB6-5FE1-4E22-AC49-787AD8313FD3}" srcOrd="1" destOrd="0" presId="urn:microsoft.com/office/officeart/2005/8/layout/list1"/>
    <dgm:cxn modelId="{8B6B663A-D486-4349-94F8-B8E8B72DFD99}" srcId="{914EBA9E-6666-4F98-8BD7-3DADA8BF5956}" destId="{6252E59C-EC89-400F-8136-80D73FB6074F}" srcOrd="2" destOrd="0" parTransId="{50C6B2C0-60BD-4989-BA30-BE2454A4D369}" sibTransId="{12BC2169-9A9E-493A-8F12-0198AABAB006}"/>
    <dgm:cxn modelId="{FFC07722-6FFF-4FF1-9A97-BA4E8D7F74D5}" type="presOf" srcId="{A8280905-08A2-4832-808E-E09D50BDA3EA}" destId="{2391C548-7CC6-43A3-AA18-89921E519AF2}" srcOrd="1" destOrd="0" presId="urn:microsoft.com/office/officeart/2005/8/layout/list1"/>
    <dgm:cxn modelId="{B38754F9-A870-4C4C-982E-9DFF789E9E49}" type="presOf" srcId="{6252E59C-EC89-400F-8136-80D73FB6074F}" destId="{675B7074-B4BE-447A-8637-65F5D1B2CC49}" srcOrd="0" destOrd="0" presId="urn:microsoft.com/office/officeart/2005/8/layout/list1"/>
    <dgm:cxn modelId="{52D94E12-51C0-4A35-A237-DBC8B41A44D3}" type="presOf" srcId="{A8280905-08A2-4832-808E-E09D50BDA3EA}" destId="{0DDAAC9F-96B9-41DE-B01E-162E8E630087}" srcOrd="0" destOrd="0" presId="urn:microsoft.com/office/officeart/2005/8/layout/list1"/>
    <dgm:cxn modelId="{6AF582AB-1CCC-4EF2-82DE-6EE818AF378E}" srcId="{914EBA9E-6666-4F98-8BD7-3DADA8BF5956}" destId="{A8280905-08A2-4832-808E-E09D50BDA3EA}" srcOrd="1" destOrd="0" parTransId="{88BB9A2C-18A4-43DC-A9BF-A47E104FC06D}" sibTransId="{C364F581-1536-4E9D-8CFE-BB8171129434}"/>
    <dgm:cxn modelId="{4E0507E5-6D74-401A-A6C3-8F7B00E1E8A6}" srcId="{914EBA9E-6666-4F98-8BD7-3DADA8BF5956}" destId="{52E1285A-D2B8-4EBB-A1B1-76E5458041B1}" srcOrd="0" destOrd="0" parTransId="{AEB56E60-5428-46FB-816D-7561AA2579E6}" sibTransId="{46ABADB1-01CA-468F-9739-74AB7F8CFF4A}"/>
    <dgm:cxn modelId="{198557BD-9632-4DB5-8A92-4C85594DAAE3}" type="presOf" srcId="{52E1285A-D2B8-4EBB-A1B1-76E5458041B1}" destId="{B657B3C1-C2CE-4CA0-B5DF-5FB3A700C3D3}" srcOrd="0" destOrd="0" presId="urn:microsoft.com/office/officeart/2005/8/layout/list1"/>
    <dgm:cxn modelId="{BBE74C09-ECC6-4C4D-9E3D-69007AAD4D14}" type="presParOf" srcId="{5EB92204-6F9E-4E56-A209-BD3A40947153}" destId="{9B1C7CA3-D47D-490A-8EDB-5381A5C95DDF}" srcOrd="0" destOrd="0" presId="urn:microsoft.com/office/officeart/2005/8/layout/list1"/>
    <dgm:cxn modelId="{15127685-244A-498D-BB9C-D7B832099F0F}" type="presParOf" srcId="{9B1C7CA3-D47D-490A-8EDB-5381A5C95DDF}" destId="{B657B3C1-C2CE-4CA0-B5DF-5FB3A700C3D3}" srcOrd="0" destOrd="0" presId="urn:microsoft.com/office/officeart/2005/8/layout/list1"/>
    <dgm:cxn modelId="{4C0893D7-7385-44C7-B799-09E464543723}" type="presParOf" srcId="{9B1C7CA3-D47D-490A-8EDB-5381A5C95DDF}" destId="{A339FBB6-5FE1-4E22-AC49-787AD8313FD3}" srcOrd="1" destOrd="0" presId="urn:microsoft.com/office/officeart/2005/8/layout/list1"/>
    <dgm:cxn modelId="{4D2CE777-0698-4D88-942E-B26887B8903C}" type="presParOf" srcId="{5EB92204-6F9E-4E56-A209-BD3A40947153}" destId="{67369D3A-59D3-437C-9906-7BA9478963F7}" srcOrd="1" destOrd="0" presId="urn:microsoft.com/office/officeart/2005/8/layout/list1"/>
    <dgm:cxn modelId="{596F89C0-B43A-4E07-9093-49C9CE4697F2}" type="presParOf" srcId="{5EB92204-6F9E-4E56-A209-BD3A40947153}" destId="{19711E74-09BF-430E-A6E9-786340B54869}" srcOrd="2" destOrd="0" presId="urn:microsoft.com/office/officeart/2005/8/layout/list1"/>
    <dgm:cxn modelId="{3F8F7F1B-159F-45CB-B690-C67D6036D0C3}" type="presParOf" srcId="{5EB92204-6F9E-4E56-A209-BD3A40947153}" destId="{7F1FA83B-7004-416B-B65D-5056A54AED58}" srcOrd="3" destOrd="0" presId="urn:microsoft.com/office/officeart/2005/8/layout/list1"/>
    <dgm:cxn modelId="{1893639E-28C3-4B5F-846D-6CF82FD4002F}" type="presParOf" srcId="{5EB92204-6F9E-4E56-A209-BD3A40947153}" destId="{230DD6FA-3C2F-4F1F-94C7-79DC84664B34}" srcOrd="4" destOrd="0" presId="urn:microsoft.com/office/officeart/2005/8/layout/list1"/>
    <dgm:cxn modelId="{97294F5C-E36B-4D83-8D89-73B84D04311E}" type="presParOf" srcId="{230DD6FA-3C2F-4F1F-94C7-79DC84664B34}" destId="{0DDAAC9F-96B9-41DE-B01E-162E8E630087}" srcOrd="0" destOrd="0" presId="urn:microsoft.com/office/officeart/2005/8/layout/list1"/>
    <dgm:cxn modelId="{360C8521-B80A-443D-983E-46C10AFBEFD9}" type="presParOf" srcId="{230DD6FA-3C2F-4F1F-94C7-79DC84664B34}" destId="{2391C548-7CC6-43A3-AA18-89921E519AF2}" srcOrd="1" destOrd="0" presId="urn:microsoft.com/office/officeart/2005/8/layout/list1"/>
    <dgm:cxn modelId="{2986CACF-89C0-4657-8280-A603E19E1C7E}" type="presParOf" srcId="{5EB92204-6F9E-4E56-A209-BD3A40947153}" destId="{606BD143-8972-4B7B-AAE4-C9B33B44C7EB}" srcOrd="5" destOrd="0" presId="urn:microsoft.com/office/officeart/2005/8/layout/list1"/>
    <dgm:cxn modelId="{2CF2844D-23AC-47A2-B5A0-E0BA3426B41C}" type="presParOf" srcId="{5EB92204-6F9E-4E56-A209-BD3A40947153}" destId="{CEA13540-4CE3-4466-90C3-E924B1727C10}" srcOrd="6" destOrd="0" presId="urn:microsoft.com/office/officeart/2005/8/layout/list1"/>
    <dgm:cxn modelId="{C1E74404-8B3F-47C9-829C-44B654E70A1F}" type="presParOf" srcId="{5EB92204-6F9E-4E56-A209-BD3A40947153}" destId="{069AD173-1875-4F6E-BA5F-2F9F1BE5DE8A}" srcOrd="7" destOrd="0" presId="urn:microsoft.com/office/officeart/2005/8/layout/list1"/>
    <dgm:cxn modelId="{48D070EE-5C08-4B87-A01F-F54A03594BA0}" type="presParOf" srcId="{5EB92204-6F9E-4E56-A209-BD3A40947153}" destId="{D851F0D7-78D1-4596-9016-674E45E7B0A5}" srcOrd="8" destOrd="0" presId="urn:microsoft.com/office/officeart/2005/8/layout/list1"/>
    <dgm:cxn modelId="{EE5FE7F1-9061-4E56-92CC-C83235CBE90E}" type="presParOf" srcId="{D851F0D7-78D1-4596-9016-674E45E7B0A5}" destId="{675B7074-B4BE-447A-8637-65F5D1B2CC49}" srcOrd="0" destOrd="0" presId="urn:microsoft.com/office/officeart/2005/8/layout/list1"/>
    <dgm:cxn modelId="{25789914-8760-4B75-AB5E-E2A0187A0B38}" type="presParOf" srcId="{D851F0D7-78D1-4596-9016-674E45E7B0A5}" destId="{01907E09-B3F8-4C82-B7D4-32D4DDA6990B}" srcOrd="1" destOrd="0" presId="urn:microsoft.com/office/officeart/2005/8/layout/list1"/>
    <dgm:cxn modelId="{17D9EC1B-0DB2-4106-B47A-58E04F0517F8}" type="presParOf" srcId="{5EB92204-6F9E-4E56-A209-BD3A40947153}" destId="{61FC8533-4CAD-4653-848F-3E00DB11DEE8}" srcOrd="9" destOrd="0" presId="urn:microsoft.com/office/officeart/2005/8/layout/list1"/>
    <dgm:cxn modelId="{D7FB9D7D-16C0-455A-8B26-7AEA69B6B3B7}" type="presParOf" srcId="{5EB92204-6F9E-4E56-A209-BD3A40947153}" destId="{9A9EB8D9-798C-46AC-9BCD-85EDA939320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549B3F7-DF2F-4D19-BEA9-7B9B7C4CA41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E036865B-2478-49CA-8425-8606F4EDBC35}">
      <dgm:prSet phldrT="[Texte]" custT="1"/>
      <dgm:spPr/>
      <dgm:t>
        <a:bodyPr/>
        <a:lstStyle/>
        <a:p>
          <a:r>
            <a:rPr lang="fr-FR" altLang="ko-KR" sz="24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Meinadier</a:t>
          </a:r>
          <a:endParaRPr lang="fr-FR" altLang="ko-KR" sz="2400" dirty="0" smtClean="0">
            <a:solidFill>
              <a:schemeClr val="bg1"/>
            </a:solidFill>
            <a:latin typeface="Verdana" pitchFamily="34" charset="0"/>
            <a:ea typeface="굴림" charset="-127"/>
            <a:cs typeface="+mj-cs"/>
          </a:endParaRPr>
        </a:p>
      </dgm:t>
    </dgm:pt>
    <dgm:pt modelId="{F6759F52-640B-4E8A-A29E-A6620E6AC407}" type="parTrans" cxnId="{BE06823B-7427-4724-BA48-E764EA933F18}">
      <dgm:prSet/>
      <dgm:spPr/>
      <dgm:t>
        <a:bodyPr/>
        <a:lstStyle/>
        <a:p>
          <a:endParaRPr lang="fr-FR"/>
        </a:p>
      </dgm:t>
    </dgm:pt>
    <dgm:pt modelId="{8E483F3D-E608-446E-AC49-5D95F30CF158}" type="sibTrans" cxnId="{BE06823B-7427-4724-BA48-E764EA933F18}">
      <dgm:prSet/>
      <dgm:spPr/>
      <dgm:t>
        <a:bodyPr/>
        <a:lstStyle/>
        <a:p>
          <a:endParaRPr lang="fr-FR"/>
        </a:p>
      </dgm:t>
    </dgm:pt>
    <dgm:pt modelId="{AD62AE7E-2CC3-4946-B5AF-45EECF7E1B21}">
      <dgm:prSet phldrT="[Texte]" custT="1"/>
      <dgm:spPr/>
      <dgm:t>
        <a:bodyPr/>
        <a:lstStyle/>
        <a:p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Nielsen</a:t>
          </a:r>
        </a:p>
      </dgm:t>
    </dgm:pt>
    <dgm:pt modelId="{B50E64B3-EE05-4529-BF63-D1EEB00AA240}" type="parTrans" cxnId="{6AAE09A8-BB98-47B9-B109-41703CD7066D}">
      <dgm:prSet/>
      <dgm:spPr/>
      <dgm:t>
        <a:bodyPr/>
        <a:lstStyle/>
        <a:p>
          <a:endParaRPr lang="fr-FR"/>
        </a:p>
      </dgm:t>
    </dgm:pt>
    <dgm:pt modelId="{6A946F2F-1061-45BA-ACD3-F502D9D9EF91}" type="sibTrans" cxnId="{6AAE09A8-BB98-47B9-B109-41703CD7066D}">
      <dgm:prSet/>
      <dgm:spPr/>
      <dgm:t>
        <a:bodyPr/>
        <a:lstStyle/>
        <a:p>
          <a:endParaRPr lang="fr-FR"/>
        </a:p>
      </dgm:t>
    </dgm:pt>
    <dgm:pt modelId="{D3CA2E7A-4CCD-4795-B086-01AC3AAC4B0B}">
      <dgm:prSet phldrT="[Texte]" custT="1"/>
      <dgm:spPr/>
      <dgm:t>
        <a:bodyPr/>
        <a:lstStyle/>
        <a:p>
          <a:r>
            <a:rPr lang="fr-FR" altLang="ko-KR" sz="24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Shneiderman</a:t>
          </a:r>
          <a:endParaRPr lang="fr-FR" altLang="ko-KR" sz="2400" dirty="0" smtClean="0">
            <a:solidFill>
              <a:schemeClr val="bg1"/>
            </a:solidFill>
            <a:latin typeface="Verdana" pitchFamily="34" charset="0"/>
            <a:ea typeface="굴림" charset="-127"/>
            <a:cs typeface="+mj-cs"/>
          </a:endParaRPr>
        </a:p>
      </dgm:t>
    </dgm:pt>
    <dgm:pt modelId="{D11A3541-FAFB-4D27-8B89-E20BF9C56EA1}" type="parTrans" cxnId="{332E4FE2-608E-4D1A-899F-ECED8A4B39EC}">
      <dgm:prSet/>
      <dgm:spPr/>
      <dgm:t>
        <a:bodyPr/>
        <a:lstStyle/>
        <a:p>
          <a:endParaRPr lang="fr-FR"/>
        </a:p>
      </dgm:t>
    </dgm:pt>
    <dgm:pt modelId="{B7EE3C71-019E-45E3-98EA-3639024F7FF7}" type="sibTrans" cxnId="{332E4FE2-608E-4D1A-899F-ECED8A4B39EC}">
      <dgm:prSet/>
      <dgm:spPr/>
      <dgm:t>
        <a:bodyPr/>
        <a:lstStyle/>
        <a:p>
          <a:endParaRPr lang="fr-FR"/>
        </a:p>
      </dgm:t>
    </dgm:pt>
    <dgm:pt modelId="{0A78A593-3305-4255-8EB4-FC2D5DB42F65}">
      <dgm:prSet phldrT="[Texte]" custT="1"/>
      <dgm:spPr/>
      <dgm:t>
        <a:bodyPr/>
        <a:lstStyle/>
        <a:p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Bastien</a:t>
          </a:r>
          <a:r>
            <a:rPr lang="fr-FR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et</a:t>
          </a:r>
          <a:r>
            <a:rPr lang="fr-FR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Scapin</a:t>
          </a:r>
        </a:p>
      </dgm:t>
    </dgm:pt>
    <dgm:pt modelId="{D32E5507-32C3-4203-9766-670659F32EB7}" type="parTrans" cxnId="{3AA65D35-993B-4B58-9E7B-6EB233D6FAF4}">
      <dgm:prSet/>
      <dgm:spPr/>
    </dgm:pt>
    <dgm:pt modelId="{1A0A8FB1-C9C5-4D04-97A1-E3BCDBEB31FE}" type="sibTrans" cxnId="{3AA65D35-993B-4B58-9E7B-6EB233D6FAF4}">
      <dgm:prSet/>
      <dgm:spPr/>
    </dgm:pt>
    <dgm:pt modelId="{BAD7CABF-1295-40C3-9FB9-ECC869ECB28C}">
      <dgm:prSet phldrT="[Texte]" custT="1"/>
      <dgm:spPr/>
      <dgm:t>
        <a:bodyPr/>
        <a:lstStyle/>
        <a:p>
          <a:r>
            <a:rPr lang="fr-FR" altLang="ko-KR" sz="24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Coutaz</a:t>
          </a:r>
          <a:endParaRPr lang="fr-FR" altLang="ko-KR" sz="2400" dirty="0" smtClean="0">
            <a:solidFill>
              <a:schemeClr val="bg1"/>
            </a:solidFill>
            <a:latin typeface="Verdana" pitchFamily="34" charset="0"/>
            <a:ea typeface="굴림" charset="-127"/>
            <a:cs typeface="+mj-cs"/>
          </a:endParaRPr>
        </a:p>
      </dgm:t>
    </dgm:pt>
    <dgm:pt modelId="{41540C35-4B4A-40FC-8DD7-38E044300136}" type="parTrans" cxnId="{89C637BD-B2F6-41EF-B2BE-EB9B63A9B1A9}">
      <dgm:prSet/>
      <dgm:spPr/>
    </dgm:pt>
    <dgm:pt modelId="{2E39E857-6726-4345-B7A0-98AB423D33E4}" type="sibTrans" cxnId="{89C637BD-B2F6-41EF-B2BE-EB9B63A9B1A9}">
      <dgm:prSet/>
      <dgm:spPr/>
    </dgm:pt>
    <dgm:pt modelId="{0160B28F-88B3-4EDF-A538-848317428486}">
      <dgm:prSet phldrT="[Texte]" custT="1"/>
      <dgm:spPr/>
      <dgm:t>
        <a:bodyPr/>
        <a:lstStyle/>
        <a:p>
          <a:r>
            <a:rPr lang="fr-FR" altLang="ko-KR" sz="24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Ravdenet</a:t>
          </a:r>
          <a:r>
            <a:rPr lang="fr-FR" sz="1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altLang="ko-KR" sz="24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Johnson</a:t>
          </a:r>
        </a:p>
      </dgm:t>
    </dgm:pt>
    <dgm:pt modelId="{67350E7A-3E82-4EF4-B8C7-403AC58A2AA5}" type="parTrans" cxnId="{4C3089E4-EDC4-4813-BAAE-E82E91926232}">
      <dgm:prSet/>
      <dgm:spPr/>
    </dgm:pt>
    <dgm:pt modelId="{26DEE8EB-7186-43E9-906A-F5331D0C467F}" type="sibTrans" cxnId="{4C3089E4-EDC4-4813-BAAE-E82E91926232}">
      <dgm:prSet/>
      <dgm:spPr/>
    </dgm:pt>
    <dgm:pt modelId="{ABEF6BF8-569A-468D-A144-AE4B6EA6975E}" type="pres">
      <dgm:prSet presAssocID="{A549B3F7-DF2F-4D19-BEA9-7B9B7C4CA41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934B172-19DC-42C3-8D83-82CE511E8561}" type="pres">
      <dgm:prSet presAssocID="{E036865B-2478-49CA-8425-8606F4EDBC35}" presName="parentLin" presStyleCnt="0"/>
      <dgm:spPr/>
    </dgm:pt>
    <dgm:pt modelId="{66C86734-5271-48BB-8CDA-2D8E3CE9422D}" type="pres">
      <dgm:prSet presAssocID="{E036865B-2478-49CA-8425-8606F4EDBC35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1ED61619-BDF6-4415-9FDE-8BA4884D8363}" type="pres">
      <dgm:prSet presAssocID="{E036865B-2478-49CA-8425-8606F4EDBC35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E79A54-A4A2-4C6A-B5FF-A95A73E5FD48}" type="pres">
      <dgm:prSet presAssocID="{E036865B-2478-49CA-8425-8606F4EDBC35}" presName="negativeSpace" presStyleCnt="0"/>
      <dgm:spPr/>
    </dgm:pt>
    <dgm:pt modelId="{5B673EAD-17F4-4A19-947E-CE90ADD3F411}" type="pres">
      <dgm:prSet presAssocID="{E036865B-2478-49CA-8425-8606F4EDBC35}" presName="childText" presStyleLbl="conFgAcc1" presStyleIdx="0" presStyleCnt="6">
        <dgm:presLayoutVars>
          <dgm:bulletEnabled val="1"/>
        </dgm:presLayoutVars>
      </dgm:prSet>
      <dgm:spPr/>
    </dgm:pt>
    <dgm:pt modelId="{C518DB22-1FC0-420C-B9C4-EEED2C356611}" type="pres">
      <dgm:prSet presAssocID="{8E483F3D-E608-446E-AC49-5D95F30CF158}" presName="spaceBetweenRectangles" presStyleCnt="0"/>
      <dgm:spPr/>
    </dgm:pt>
    <dgm:pt modelId="{AEFD6B02-5034-44E3-ADE3-89D048244A3C}" type="pres">
      <dgm:prSet presAssocID="{AD62AE7E-2CC3-4946-B5AF-45EECF7E1B21}" presName="parentLin" presStyleCnt="0"/>
      <dgm:spPr/>
    </dgm:pt>
    <dgm:pt modelId="{28EE686D-7769-4E73-B4F1-87F40FF00DD0}" type="pres">
      <dgm:prSet presAssocID="{AD62AE7E-2CC3-4946-B5AF-45EECF7E1B21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9F4A6E10-2542-48DB-AED4-87FD171B1279}" type="pres">
      <dgm:prSet presAssocID="{AD62AE7E-2CC3-4946-B5AF-45EECF7E1B21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D9699B6-DCDE-4B8D-B73B-B042F02A554C}" type="pres">
      <dgm:prSet presAssocID="{AD62AE7E-2CC3-4946-B5AF-45EECF7E1B21}" presName="negativeSpace" presStyleCnt="0"/>
      <dgm:spPr/>
    </dgm:pt>
    <dgm:pt modelId="{DF61793C-7B62-4678-994E-607B4E17A581}" type="pres">
      <dgm:prSet presAssocID="{AD62AE7E-2CC3-4946-B5AF-45EECF7E1B21}" presName="childText" presStyleLbl="conFgAcc1" presStyleIdx="1" presStyleCnt="6">
        <dgm:presLayoutVars>
          <dgm:bulletEnabled val="1"/>
        </dgm:presLayoutVars>
      </dgm:prSet>
      <dgm:spPr/>
    </dgm:pt>
    <dgm:pt modelId="{C09DE44B-4D26-4A9A-B7D8-8F71FF6A0F41}" type="pres">
      <dgm:prSet presAssocID="{6A946F2F-1061-45BA-ACD3-F502D9D9EF91}" presName="spaceBetweenRectangles" presStyleCnt="0"/>
      <dgm:spPr/>
    </dgm:pt>
    <dgm:pt modelId="{AF5890D9-ED20-44B3-8C3B-EE5AA65F1AB6}" type="pres">
      <dgm:prSet presAssocID="{D3CA2E7A-4CCD-4795-B086-01AC3AAC4B0B}" presName="parentLin" presStyleCnt="0"/>
      <dgm:spPr/>
    </dgm:pt>
    <dgm:pt modelId="{D5DC6C9F-CDE8-4862-9D47-5D042022BFC6}" type="pres">
      <dgm:prSet presAssocID="{D3CA2E7A-4CCD-4795-B086-01AC3AAC4B0B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47988CE4-6575-46FD-A507-205D31652F85}" type="pres">
      <dgm:prSet presAssocID="{D3CA2E7A-4CCD-4795-B086-01AC3AAC4B0B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6A6E12A-31DC-46F2-BD01-FD1383A54D95}" type="pres">
      <dgm:prSet presAssocID="{D3CA2E7A-4CCD-4795-B086-01AC3AAC4B0B}" presName="negativeSpace" presStyleCnt="0"/>
      <dgm:spPr/>
    </dgm:pt>
    <dgm:pt modelId="{F18953BC-DEE9-4964-867D-D355E6F3D855}" type="pres">
      <dgm:prSet presAssocID="{D3CA2E7A-4CCD-4795-B086-01AC3AAC4B0B}" presName="childText" presStyleLbl="conFgAcc1" presStyleIdx="2" presStyleCnt="6">
        <dgm:presLayoutVars>
          <dgm:bulletEnabled val="1"/>
        </dgm:presLayoutVars>
      </dgm:prSet>
      <dgm:spPr/>
    </dgm:pt>
    <dgm:pt modelId="{56C13172-CEAB-40A1-938E-787B2DF5D8B5}" type="pres">
      <dgm:prSet presAssocID="{B7EE3C71-019E-45E3-98EA-3639024F7FF7}" presName="spaceBetweenRectangles" presStyleCnt="0"/>
      <dgm:spPr/>
    </dgm:pt>
    <dgm:pt modelId="{08DE72E4-2922-4074-91F0-B90C0B87CAB7}" type="pres">
      <dgm:prSet presAssocID="{BAD7CABF-1295-40C3-9FB9-ECC869ECB28C}" presName="parentLin" presStyleCnt="0"/>
      <dgm:spPr/>
    </dgm:pt>
    <dgm:pt modelId="{C4030B28-0100-4B46-96BB-4F6135295B3C}" type="pres">
      <dgm:prSet presAssocID="{BAD7CABF-1295-40C3-9FB9-ECC869ECB28C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B6928F6B-A5D8-4317-BADB-6627D83FDAD4}" type="pres">
      <dgm:prSet presAssocID="{BAD7CABF-1295-40C3-9FB9-ECC869ECB28C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78F17C-F14A-4A2A-B623-FEF8ECCF48DF}" type="pres">
      <dgm:prSet presAssocID="{BAD7CABF-1295-40C3-9FB9-ECC869ECB28C}" presName="negativeSpace" presStyleCnt="0"/>
      <dgm:spPr/>
    </dgm:pt>
    <dgm:pt modelId="{310708DF-2269-47F2-9B02-9BF15A23ABD0}" type="pres">
      <dgm:prSet presAssocID="{BAD7CABF-1295-40C3-9FB9-ECC869ECB28C}" presName="childText" presStyleLbl="conFgAcc1" presStyleIdx="3" presStyleCnt="6">
        <dgm:presLayoutVars>
          <dgm:bulletEnabled val="1"/>
        </dgm:presLayoutVars>
      </dgm:prSet>
      <dgm:spPr/>
    </dgm:pt>
    <dgm:pt modelId="{B44206C0-3981-41DA-9416-34D775836FFE}" type="pres">
      <dgm:prSet presAssocID="{2E39E857-6726-4345-B7A0-98AB423D33E4}" presName="spaceBetweenRectangles" presStyleCnt="0"/>
      <dgm:spPr/>
    </dgm:pt>
    <dgm:pt modelId="{FE572ED1-D9F6-42AF-881E-50C19D026284}" type="pres">
      <dgm:prSet presAssocID="{0160B28F-88B3-4EDF-A538-848317428486}" presName="parentLin" presStyleCnt="0"/>
      <dgm:spPr/>
    </dgm:pt>
    <dgm:pt modelId="{B407E910-5B27-45B8-A1A2-2DB6A55ADF04}" type="pres">
      <dgm:prSet presAssocID="{0160B28F-88B3-4EDF-A538-848317428486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CCDEF92C-AFBB-45D8-93AD-895EA7ABC7E9}" type="pres">
      <dgm:prSet presAssocID="{0160B28F-88B3-4EDF-A538-84831742848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1A6CB4A-B1CD-4300-B156-C17DC4289E0E}" type="pres">
      <dgm:prSet presAssocID="{0160B28F-88B3-4EDF-A538-848317428486}" presName="negativeSpace" presStyleCnt="0"/>
      <dgm:spPr/>
    </dgm:pt>
    <dgm:pt modelId="{699DC49B-7773-4A55-8B12-6109AFA73CEE}" type="pres">
      <dgm:prSet presAssocID="{0160B28F-88B3-4EDF-A538-848317428486}" presName="childText" presStyleLbl="conFgAcc1" presStyleIdx="4" presStyleCnt="6">
        <dgm:presLayoutVars>
          <dgm:bulletEnabled val="1"/>
        </dgm:presLayoutVars>
      </dgm:prSet>
      <dgm:spPr/>
    </dgm:pt>
    <dgm:pt modelId="{9C88EA9C-5D04-401D-B44A-BD05B9868F50}" type="pres">
      <dgm:prSet presAssocID="{26DEE8EB-7186-43E9-906A-F5331D0C467F}" presName="spaceBetweenRectangles" presStyleCnt="0"/>
      <dgm:spPr/>
    </dgm:pt>
    <dgm:pt modelId="{C7334A45-6CCA-4C36-9B8D-D9CE0433D76A}" type="pres">
      <dgm:prSet presAssocID="{0A78A593-3305-4255-8EB4-FC2D5DB42F65}" presName="parentLin" presStyleCnt="0"/>
      <dgm:spPr/>
    </dgm:pt>
    <dgm:pt modelId="{63C42F54-2783-4E80-AD16-5F6F72D8DE95}" type="pres">
      <dgm:prSet presAssocID="{0A78A593-3305-4255-8EB4-FC2D5DB42F65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6E0F9C74-22CF-4CEF-BB4E-F3DA9AA3C2C7}" type="pres">
      <dgm:prSet presAssocID="{0A78A593-3305-4255-8EB4-FC2D5DB42F65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16807C-3C9C-41AC-A526-DB18C4868D54}" type="pres">
      <dgm:prSet presAssocID="{0A78A593-3305-4255-8EB4-FC2D5DB42F65}" presName="negativeSpace" presStyleCnt="0"/>
      <dgm:spPr/>
    </dgm:pt>
    <dgm:pt modelId="{79C50F7F-BE70-4C1C-A235-94D7C809889A}" type="pres">
      <dgm:prSet presAssocID="{0A78A593-3305-4255-8EB4-FC2D5DB42F65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94316C8E-AB65-4574-ACD3-E7D3A9196EAD}" type="presOf" srcId="{E036865B-2478-49CA-8425-8606F4EDBC35}" destId="{66C86734-5271-48BB-8CDA-2D8E3CE9422D}" srcOrd="0" destOrd="0" presId="urn:microsoft.com/office/officeart/2005/8/layout/list1"/>
    <dgm:cxn modelId="{F03B0416-0DDC-4769-BA7B-E965C9354A96}" type="presOf" srcId="{0160B28F-88B3-4EDF-A538-848317428486}" destId="{B407E910-5B27-45B8-A1A2-2DB6A55ADF04}" srcOrd="0" destOrd="0" presId="urn:microsoft.com/office/officeart/2005/8/layout/list1"/>
    <dgm:cxn modelId="{DC69548A-3C17-4897-A498-86DCBDED8E36}" type="presOf" srcId="{A549B3F7-DF2F-4D19-BEA9-7B9B7C4CA416}" destId="{ABEF6BF8-569A-468D-A144-AE4B6EA6975E}" srcOrd="0" destOrd="0" presId="urn:microsoft.com/office/officeart/2005/8/layout/list1"/>
    <dgm:cxn modelId="{2F540A91-512E-4560-9D38-F9CB68873820}" type="presOf" srcId="{0A78A593-3305-4255-8EB4-FC2D5DB42F65}" destId="{63C42F54-2783-4E80-AD16-5F6F72D8DE95}" srcOrd="0" destOrd="0" presId="urn:microsoft.com/office/officeart/2005/8/layout/list1"/>
    <dgm:cxn modelId="{3AA65D35-993B-4B58-9E7B-6EB233D6FAF4}" srcId="{A549B3F7-DF2F-4D19-BEA9-7B9B7C4CA416}" destId="{0A78A593-3305-4255-8EB4-FC2D5DB42F65}" srcOrd="5" destOrd="0" parTransId="{D32E5507-32C3-4203-9766-670659F32EB7}" sibTransId="{1A0A8FB1-C9C5-4D04-97A1-E3BCDBEB31FE}"/>
    <dgm:cxn modelId="{F5EDB2AD-F686-498B-9715-A5EED4F89F61}" type="presOf" srcId="{D3CA2E7A-4CCD-4795-B086-01AC3AAC4B0B}" destId="{47988CE4-6575-46FD-A507-205D31652F85}" srcOrd="1" destOrd="0" presId="urn:microsoft.com/office/officeart/2005/8/layout/list1"/>
    <dgm:cxn modelId="{6AAE09A8-BB98-47B9-B109-41703CD7066D}" srcId="{A549B3F7-DF2F-4D19-BEA9-7B9B7C4CA416}" destId="{AD62AE7E-2CC3-4946-B5AF-45EECF7E1B21}" srcOrd="1" destOrd="0" parTransId="{B50E64B3-EE05-4529-BF63-D1EEB00AA240}" sibTransId="{6A946F2F-1061-45BA-ACD3-F502D9D9EF91}"/>
    <dgm:cxn modelId="{07463FC7-5D3C-40FC-9863-E047DC57292C}" type="presOf" srcId="{0160B28F-88B3-4EDF-A538-848317428486}" destId="{CCDEF92C-AFBB-45D8-93AD-895EA7ABC7E9}" srcOrd="1" destOrd="0" presId="urn:microsoft.com/office/officeart/2005/8/layout/list1"/>
    <dgm:cxn modelId="{BE06823B-7427-4724-BA48-E764EA933F18}" srcId="{A549B3F7-DF2F-4D19-BEA9-7B9B7C4CA416}" destId="{E036865B-2478-49CA-8425-8606F4EDBC35}" srcOrd="0" destOrd="0" parTransId="{F6759F52-640B-4E8A-A29E-A6620E6AC407}" sibTransId="{8E483F3D-E608-446E-AC49-5D95F30CF158}"/>
    <dgm:cxn modelId="{89C637BD-B2F6-41EF-B2BE-EB9B63A9B1A9}" srcId="{A549B3F7-DF2F-4D19-BEA9-7B9B7C4CA416}" destId="{BAD7CABF-1295-40C3-9FB9-ECC869ECB28C}" srcOrd="3" destOrd="0" parTransId="{41540C35-4B4A-40FC-8DD7-38E044300136}" sibTransId="{2E39E857-6726-4345-B7A0-98AB423D33E4}"/>
    <dgm:cxn modelId="{70CD05D6-2D1C-4189-897F-4784A738FADB}" type="presOf" srcId="{BAD7CABF-1295-40C3-9FB9-ECC869ECB28C}" destId="{C4030B28-0100-4B46-96BB-4F6135295B3C}" srcOrd="0" destOrd="0" presId="urn:microsoft.com/office/officeart/2005/8/layout/list1"/>
    <dgm:cxn modelId="{DA22B37C-EE49-4563-B5CA-42DD65643A40}" type="presOf" srcId="{AD62AE7E-2CC3-4946-B5AF-45EECF7E1B21}" destId="{28EE686D-7769-4E73-B4F1-87F40FF00DD0}" srcOrd="0" destOrd="0" presId="urn:microsoft.com/office/officeart/2005/8/layout/list1"/>
    <dgm:cxn modelId="{8B0E5B55-223B-44D7-87DC-3CE34FF0FEEA}" type="presOf" srcId="{BAD7CABF-1295-40C3-9FB9-ECC869ECB28C}" destId="{B6928F6B-A5D8-4317-BADB-6627D83FDAD4}" srcOrd="1" destOrd="0" presId="urn:microsoft.com/office/officeart/2005/8/layout/list1"/>
    <dgm:cxn modelId="{332E4FE2-608E-4D1A-899F-ECED8A4B39EC}" srcId="{A549B3F7-DF2F-4D19-BEA9-7B9B7C4CA416}" destId="{D3CA2E7A-4CCD-4795-B086-01AC3AAC4B0B}" srcOrd="2" destOrd="0" parTransId="{D11A3541-FAFB-4D27-8B89-E20BF9C56EA1}" sibTransId="{B7EE3C71-019E-45E3-98EA-3639024F7FF7}"/>
    <dgm:cxn modelId="{4C3089E4-EDC4-4813-BAAE-E82E91926232}" srcId="{A549B3F7-DF2F-4D19-BEA9-7B9B7C4CA416}" destId="{0160B28F-88B3-4EDF-A538-848317428486}" srcOrd="4" destOrd="0" parTransId="{67350E7A-3E82-4EF4-B8C7-403AC58A2AA5}" sibTransId="{26DEE8EB-7186-43E9-906A-F5331D0C467F}"/>
    <dgm:cxn modelId="{B620BA33-FEED-45E2-BC60-74AB7B8E72AC}" type="presOf" srcId="{D3CA2E7A-4CCD-4795-B086-01AC3AAC4B0B}" destId="{D5DC6C9F-CDE8-4862-9D47-5D042022BFC6}" srcOrd="0" destOrd="0" presId="urn:microsoft.com/office/officeart/2005/8/layout/list1"/>
    <dgm:cxn modelId="{D2875E09-287B-4B17-B844-D34625B08846}" type="presOf" srcId="{AD62AE7E-2CC3-4946-B5AF-45EECF7E1B21}" destId="{9F4A6E10-2542-48DB-AED4-87FD171B1279}" srcOrd="1" destOrd="0" presId="urn:microsoft.com/office/officeart/2005/8/layout/list1"/>
    <dgm:cxn modelId="{FE67FBA5-8C4F-4FD7-8D46-FB62605B399F}" type="presOf" srcId="{E036865B-2478-49CA-8425-8606F4EDBC35}" destId="{1ED61619-BDF6-4415-9FDE-8BA4884D8363}" srcOrd="1" destOrd="0" presId="urn:microsoft.com/office/officeart/2005/8/layout/list1"/>
    <dgm:cxn modelId="{54B71DD6-B28C-4318-BE1F-554E3B27E559}" type="presOf" srcId="{0A78A593-3305-4255-8EB4-FC2D5DB42F65}" destId="{6E0F9C74-22CF-4CEF-BB4E-F3DA9AA3C2C7}" srcOrd="1" destOrd="0" presId="urn:microsoft.com/office/officeart/2005/8/layout/list1"/>
    <dgm:cxn modelId="{DEE3A53C-51D0-40E3-A62E-1E65804B4628}" type="presParOf" srcId="{ABEF6BF8-569A-468D-A144-AE4B6EA6975E}" destId="{D934B172-19DC-42C3-8D83-82CE511E8561}" srcOrd="0" destOrd="0" presId="urn:microsoft.com/office/officeart/2005/8/layout/list1"/>
    <dgm:cxn modelId="{644D57B4-3D34-4FAA-821E-64EBD05FA39B}" type="presParOf" srcId="{D934B172-19DC-42C3-8D83-82CE511E8561}" destId="{66C86734-5271-48BB-8CDA-2D8E3CE9422D}" srcOrd="0" destOrd="0" presId="urn:microsoft.com/office/officeart/2005/8/layout/list1"/>
    <dgm:cxn modelId="{BF2BEC03-3809-456B-90DB-64743B213B15}" type="presParOf" srcId="{D934B172-19DC-42C3-8D83-82CE511E8561}" destId="{1ED61619-BDF6-4415-9FDE-8BA4884D8363}" srcOrd="1" destOrd="0" presId="urn:microsoft.com/office/officeart/2005/8/layout/list1"/>
    <dgm:cxn modelId="{70928412-2943-42B5-A122-3A8F9EA5F9F2}" type="presParOf" srcId="{ABEF6BF8-569A-468D-A144-AE4B6EA6975E}" destId="{C1E79A54-A4A2-4C6A-B5FF-A95A73E5FD48}" srcOrd="1" destOrd="0" presId="urn:microsoft.com/office/officeart/2005/8/layout/list1"/>
    <dgm:cxn modelId="{FEDFBD5C-9DAA-4AF1-B961-DA86837B5B19}" type="presParOf" srcId="{ABEF6BF8-569A-468D-A144-AE4B6EA6975E}" destId="{5B673EAD-17F4-4A19-947E-CE90ADD3F411}" srcOrd="2" destOrd="0" presId="urn:microsoft.com/office/officeart/2005/8/layout/list1"/>
    <dgm:cxn modelId="{388F6D97-4835-4376-9618-67E655F81F04}" type="presParOf" srcId="{ABEF6BF8-569A-468D-A144-AE4B6EA6975E}" destId="{C518DB22-1FC0-420C-B9C4-EEED2C356611}" srcOrd="3" destOrd="0" presId="urn:microsoft.com/office/officeart/2005/8/layout/list1"/>
    <dgm:cxn modelId="{CF7FA934-F69F-481A-B868-F119F24C1C2A}" type="presParOf" srcId="{ABEF6BF8-569A-468D-A144-AE4B6EA6975E}" destId="{AEFD6B02-5034-44E3-ADE3-89D048244A3C}" srcOrd="4" destOrd="0" presId="urn:microsoft.com/office/officeart/2005/8/layout/list1"/>
    <dgm:cxn modelId="{23B80623-9151-45D7-AB63-2816A8B4ACB0}" type="presParOf" srcId="{AEFD6B02-5034-44E3-ADE3-89D048244A3C}" destId="{28EE686D-7769-4E73-B4F1-87F40FF00DD0}" srcOrd="0" destOrd="0" presId="urn:microsoft.com/office/officeart/2005/8/layout/list1"/>
    <dgm:cxn modelId="{33120E92-2E13-4A48-9E83-BA15847CA525}" type="presParOf" srcId="{AEFD6B02-5034-44E3-ADE3-89D048244A3C}" destId="{9F4A6E10-2542-48DB-AED4-87FD171B1279}" srcOrd="1" destOrd="0" presId="urn:microsoft.com/office/officeart/2005/8/layout/list1"/>
    <dgm:cxn modelId="{96AD4B18-0EED-4DB2-8041-3D6B598AB34E}" type="presParOf" srcId="{ABEF6BF8-569A-468D-A144-AE4B6EA6975E}" destId="{8D9699B6-DCDE-4B8D-B73B-B042F02A554C}" srcOrd="5" destOrd="0" presId="urn:microsoft.com/office/officeart/2005/8/layout/list1"/>
    <dgm:cxn modelId="{EA6AF457-6673-4604-8213-D5D4D3C0FE59}" type="presParOf" srcId="{ABEF6BF8-569A-468D-A144-AE4B6EA6975E}" destId="{DF61793C-7B62-4678-994E-607B4E17A581}" srcOrd="6" destOrd="0" presId="urn:microsoft.com/office/officeart/2005/8/layout/list1"/>
    <dgm:cxn modelId="{64466322-4700-417E-89FB-9DBC861DFE4C}" type="presParOf" srcId="{ABEF6BF8-569A-468D-A144-AE4B6EA6975E}" destId="{C09DE44B-4D26-4A9A-B7D8-8F71FF6A0F41}" srcOrd="7" destOrd="0" presId="urn:microsoft.com/office/officeart/2005/8/layout/list1"/>
    <dgm:cxn modelId="{38247BF1-3955-4BED-BE65-7EC378EB03B1}" type="presParOf" srcId="{ABEF6BF8-569A-468D-A144-AE4B6EA6975E}" destId="{AF5890D9-ED20-44B3-8C3B-EE5AA65F1AB6}" srcOrd="8" destOrd="0" presId="urn:microsoft.com/office/officeart/2005/8/layout/list1"/>
    <dgm:cxn modelId="{C510F84D-CB2F-4977-AF35-8AC9C6E5E0FC}" type="presParOf" srcId="{AF5890D9-ED20-44B3-8C3B-EE5AA65F1AB6}" destId="{D5DC6C9F-CDE8-4862-9D47-5D042022BFC6}" srcOrd="0" destOrd="0" presId="urn:microsoft.com/office/officeart/2005/8/layout/list1"/>
    <dgm:cxn modelId="{C2E8746F-7494-473F-8FD2-3B2FF7054416}" type="presParOf" srcId="{AF5890D9-ED20-44B3-8C3B-EE5AA65F1AB6}" destId="{47988CE4-6575-46FD-A507-205D31652F85}" srcOrd="1" destOrd="0" presId="urn:microsoft.com/office/officeart/2005/8/layout/list1"/>
    <dgm:cxn modelId="{96966941-7218-410B-AAE1-4F3B304F422E}" type="presParOf" srcId="{ABEF6BF8-569A-468D-A144-AE4B6EA6975E}" destId="{D6A6E12A-31DC-46F2-BD01-FD1383A54D95}" srcOrd="9" destOrd="0" presId="urn:microsoft.com/office/officeart/2005/8/layout/list1"/>
    <dgm:cxn modelId="{84D21CE2-0237-450D-AA81-39C3BA7E9637}" type="presParOf" srcId="{ABEF6BF8-569A-468D-A144-AE4B6EA6975E}" destId="{F18953BC-DEE9-4964-867D-D355E6F3D855}" srcOrd="10" destOrd="0" presId="urn:microsoft.com/office/officeart/2005/8/layout/list1"/>
    <dgm:cxn modelId="{71E873E9-E180-460A-A846-C31F46115430}" type="presParOf" srcId="{ABEF6BF8-569A-468D-A144-AE4B6EA6975E}" destId="{56C13172-CEAB-40A1-938E-787B2DF5D8B5}" srcOrd="11" destOrd="0" presId="urn:microsoft.com/office/officeart/2005/8/layout/list1"/>
    <dgm:cxn modelId="{2FE6B2AC-2157-4FE4-A7FF-6BF18755DE34}" type="presParOf" srcId="{ABEF6BF8-569A-468D-A144-AE4B6EA6975E}" destId="{08DE72E4-2922-4074-91F0-B90C0B87CAB7}" srcOrd="12" destOrd="0" presId="urn:microsoft.com/office/officeart/2005/8/layout/list1"/>
    <dgm:cxn modelId="{30CD07C6-B20C-49ED-A49D-85E23C2D0E86}" type="presParOf" srcId="{08DE72E4-2922-4074-91F0-B90C0B87CAB7}" destId="{C4030B28-0100-4B46-96BB-4F6135295B3C}" srcOrd="0" destOrd="0" presId="urn:microsoft.com/office/officeart/2005/8/layout/list1"/>
    <dgm:cxn modelId="{ED3B253C-A06E-4D2A-9225-94C53E72198C}" type="presParOf" srcId="{08DE72E4-2922-4074-91F0-B90C0B87CAB7}" destId="{B6928F6B-A5D8-4317-BADB-6627D83FDAD4}" srcOrd="1" destOrd="0" presId="urn:microsoft.com/office/officeart/2005/8/layout/list1"/>
    <dgm:cxn modelId="{AAE296A1-A0C1-475B-9186-C93F5C348362}" type="presParOf" srcId="{ABEF6BF8-569A-468D-A144-AE4B6EA6975E}" destId="{CD78F17C-F14A-4A2A-B623-FEF8ECCF48DF}" srcOrd="13" destOrd="0" presId="urn:microsoft.com/office/officeart/2005/8/layout/list1"/>
    <dgm:cxn modelId="{0A24DABC-19E5-4D78-A9D9-CBC809000DE9}" type="presParOf" srcId="{ABEF6BF8-569A-468D-A144-AE4B6EA6975E}" destId="{310708DF-2269-47F2-9B02-9BF15A23ABD0}" srcOrd="14" destOrd="0" presId="urn:microsoft.com/office/officeart/2005/8/layout/list1"/>
    <dgm:cxn modelId="{89E38E52-624A-4025-AE23-AC900B20F66C}" type="presParOf" srcId="{ABEF6BF8-569A-468D-A144-AE4B6EA6975E}" destId="{B44206C0-3981-41DA-9416-34D775836FFE}" srcOrd="15" destOrd="0" presId="urn:microsoft.com/office/officeart/2005/8/layout/list1"/>
    <dgm:cxn modelId="{0784384C-0446-47A4-814F-486ACF7A9FA9}" type="presParOf" srcId="{ABEF6BF8-569A-468D-A144-AE4B6EA6975E}" destId="{FE572ED1-D9F6-42AF-881E-50C19D026284}" srcOrd="16" destOrd="0" presId="urn:microsoft.com/office/officeart/2005/8/layout/list1"/>
    <dgm:cxn modelId="{62E1F5F2-8F22-414B-ABEA-CADF67CF37E9}" type="presParOf" srcId="{FE572ED1-D9F6-42AF-881E-50C19D026284}" destId="{B407E910-5B27-45B8-A1A2-2DB6A55ADF04}" srcOrd="0" destOrd="0" presId="urn:microsoft.com/office/officeart/2005/8/layout/list1"/>
    <dgm:cxn modelId="{8F507DA1-45CD-4BBD-9D89-9ACDCB2670C4}" type="presParOf" srcId="{FE572ED1-D9F6-42AF-881E-50C19D026284}" destId="{CCDEF92C-AFBB-45D8-93AD-895EA7ABC7E9}" srcOrd="1" destOrd="0" presId="urn:microsoft.com/office/officeart/2005/8/layout/list1"/>
    <dgm:cxn modelId="{5E7EE877-BC09-46AD-8191-D9991E4AC892}" type="presParOf" srcId="{ABEF6BF8-569A-468D-A144-AE4B6EA6975E}" destId="{71A6CB4A-B1CD-4300-B156-C17DC4289E0E}" srcOrd="17" destOrd="0" presId="urn:microsoft.com/office/officeart/2005/8/layout/list1"/>
    <dgm:cxn modelId="{4D101C56-D579-4BD3-A6AB-B9A5A2162171}" type="presParOf" srcId="{ABEF6BF8-569A-468D-A144-AE4B6EA6975E}" destId="{699DC49B-7773-4A55-8B12-6109AFA73CEE}" srcOrd="18" destOrd="0" presId="urn:microsoft.com/office/officeart/2005/8/layout/list1"/>
    <dgm:cxn modelId="{5E5A2300-4621-4DB9-94E2-E58E4C827B0A}" type="presParOf" srcId="{ABEF6BF8-569A-468D-A144-AE4B6EA6975E}" destId="{9C88EA9C-5D04-401D-B44A-BD05B9868F50}" srcOrd="19" destOrd="0" presId="urn:microsoft.com/office/officeart/2005/8/layout/list1"/>
    <dgm:cxn modelId="{D5904B77-BDC6-442E-9B68-0F9FF56844B5}" type="presParOf" srcId="{ABEF6BF8-569A-468D-A144-AE4B6EA6975E}" destId="{C7334A45-6CCA-4C36-9B8D-D9CE0433D76A}" srcOrd="20" destOrd="0" presId="urn:microsoft.com/office/officeart/2005/8/layout/list1"/>
    <dgm:cxn modelId="{3F5E3C92-2ED1-4101-86CE-830DB42553CE}" type="presParOf" srcId="{C7334A45-6CCA-4C36-9B8D-D9CE0433D76A}" destId="{63C42F54-2783-4E80-AD16-5F6F72D8DE95}" srcOrd="0" destOrd="0" presId="urn:microsoft.com/office/officeart/2005/8/layout/list1"/>
    <dgm:cxn modelId="{35D08420-2824-49F0-9B9E-55F378EEF9CE}" type="presParOf" srcId="{C7334A45-6CCA-4C36-9B8D-D9CE0433D76A}" destId="{6E0F9C74-22CF-4CEF-BB4E-F3DA9AA3C2C7}" srcOrd="1" destOrd="0" presId="urn:microsoft.com/office/officeart/2005/8/layout/list1"/>
    <dgm:cxn modelId="{8563E6B5-6D0E-4D53-95E9-44EAD0580623}" type="presParOf" srcId="{ABEF6BF8-569A-468D-A144-AE4B6EA6975E}" destId="{6716807C-3C9C-41AC-A526-DB18C4868D54}" srcOrd="21" destOrd="0" presId="urn:microsoft.com/office/officeart/2005/8/layout/list1"/>
    <dgm:cxn modelId="{B0AC9908-8F86-4AE0-96E2-AF5F9D119D67}" type="presParOf" srcId="{ABEF6BF8-569A-468D-A144-AE4B6EA6975E}" destId="{79C50F7F-BE70-4C1C-A235-94D7C809889A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9711E74-09BF-430E-A6E9-786340B54869}">
      <dsp:nvSpPr>
        <dsp:cNvPr id="0" name=""/>
        <dsp:cNvSpPr/>
      </dsp:nvSpPr>
      <dsp:spPr>
        <a:xfrm>
          <a:off x="0" y="509511"/>
          <a:ext cx="777686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339FBB6-5FE1-4E22-AC49-787AD8313FD3}">
      <dsp:nvSpPr>
        <dsp:cNvPr id="0" name=""/>
        <dsp:cNvSpPr/>
      </dsp:nvSpPr>
      <dsp:spPr>
        <a:xfrm>
          <a:off x="388843" y="51951"/>
          <a:ext cx="5443804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Expériences</a:t>
          </a:r>
          <a:r>
            <a:rPr lang="fr-FR" sz="24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contrôlés</a:t>
          </a:r>
        </a:p>
      </dsp:txBody>
      <dsp:txXfrm>
        <a:off x="388843" y="51951"/>
        <a:ext cx="5443804" cy="915120"/>
      </dsp:txXfrm>
    </dsp:sp>
    <dsp:sp modelId="{CEA13540-4CE3-4466-90C3-E924B1727C10}">
      <dsp:nvSpPr>
        <dsp:cNvPr id="0" name=""/>
        <dsp:cNvSpPr/>
      </dsp:nvSpPr>
      <dsp:spPr>
        <a:xfrm>
          <a:off x="0" y="1915671"/>
          <a:ext cx="777686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91C548-7CC6-43A3-AA18-89921E519AF2}">
      <dsp:nvSpPr>
        <dsp:cNvPr id="0" name=""/>
        <dsp:cNvSpPr/>
      </dsp:nvSpPr>
      <dsp:spPr>
        <a:xfrm>
          <a:off x="388843" y="1458111"/>
          <a:ext cx="5443804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Expériences</a:t>
          </a:r>
          <a:r>
            <a:rPr lang="fr-FR" sz="3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quasi</a:t>
          </a:r>
          <a:r>
            <a:rPr lang="fr-FR" sz="3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contrôlé</a:t>
          </a:r>
        </a:p>
      </dsp:txBody>
      <dsp:txXfrm>
        <a:off x="388843" y="1458111"/>
        <a:ext cx="5443804" cy="915120"/>
      </dsp:txXfrm>
    </dsp:sp>
    <dsp:sp modelId="{9A9EB8D9-798C-46AC-9BCD-85EDA939320C}">
      <dsp:nvSpPr>
        <dsp:cNvPr id="0" name=""/>
        <dsp:cNvSpPr/>
      </dsp:nvSpPr>
      <dsp:spPr>
        <a:xfrm>
          <a:off x="0" y="3321832"/>
          <a:ext cx="7776864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907E09-B3F8-4C82-B7D4-32D4DDA6990B}">
      <dsp:nvSpPr>
        <dsp:cNvPr id="0" name=""/>
        <dsp:cNvSpPr/>
      </dsp:nvSpPr>
      <dsp:spPr>
        <a:xfrm>
          <a:off x="388843" y="2864272"/>
          <a:ext cx="5443804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63" tIns="0" rIns="205763" bIns="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Etude</a:t>
          </a:r>
          <a:r>
            <a:rPr lang="fr-FR" sz="31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d’</a:t>
          </a:r>
          <a:r>
            <a:rPr lang="fr-FR" altLang="ko-KR" sz="2400" kern="12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utilisabilité</a:t>
          </a:r>
          <a:endParaRPr lang="fr-FR" altLang="ko-KR" sz="2400" kern="1200" dirty="0" smtClean="0">
            <a:solidFill>
              <a:schemeClr val="bg1"/>
            </a:solidFill>
            <a:latin typeface="Verdana" pitchFamily="34" charset="0"/>
            <a:ea typeface="굴림" charset="-127"/>
            <a:cs typeface="+mj-cs"/>
          </a:endParaRPr>
        </a:p>
      </dsp:txBody>
      <dsp:txXfrm>
        <a:off x="388843" y="2864272"/>
        <a:ext cx="5443804" cy="9151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673EAD-17F4-4A19-947E-CE90ADD3F411}">
      <dsp:nvSpPr>
        <dsp:cNvPr id="0" name=""/>
        <dsp:cNvSpPr/>
      </dsp:nvSpPr>
      <dsp:spPr>
        <a:xfrm>
          <a:off x="0" y="316200"/>
          <a:ext cx="73152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D61619-BDF6-4415-9FDE-8BA4884D8363}">
      <dsp:nvSpPr>
        <dsp:cNvPr id="0" name=""/>
        <dsp:cNvSpPr/>
      </dsp:nvSpPr>
      <dsp:spPr>
        <a:xfrm>
          <a:off x="365760" y="94799"/>
          <a:ext cx="512064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ko-KR" sz="2400" kern="12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Meinadier</a:t>
          </a:r>
          <a:endParaRPr lang="fr-FR" altLang="ko-KR" sz="2400" kern="1200" dirty="0" smtClean="0">
            <a:solidFill>
              <a:schemeClr val="bg1"/>
            </a:solidFill>
            <a:latin typeface="Verdana" pitchFamily="34" charset="0"/>
            <a:ea typeface="굴림" charset="-127"/>
            <a:cs typeface="+mj-cs"/>
          </a:endParaRPr>
        </a:p>
      </dsp:txBody>
      <dsp:txXfrm>
        <a:off x="365760" y="94799"/>
        <a:ext cx="5120640" cy="442800"/>
      </dsp:txXfrm>
    </dsp:sp>
    <dsp:sp modelId="{DF61793C-7B62-4678-994E-607B4E17A581}">
      <dsp:nvSpPr>
        <dsp:cNvPr id="0" name=""/>
        <dsp:cNvSpPr/>
      </dsp:nvSpPr>
      <dsp:spPr>
        <a:xfrm>
          <a:off x="0" y="996600"/>
          <a:ext cx="73152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4A6E10-2542-48DB-AED4-87FD171B1279}">
      <dsp:nvSpPr>
        <dsp:cNvPr id="0" name=""/>
        <dsp:cNvSpPr/>
      </dsp:nvSpPr>
      <dsp:spPr>
        <a:xfrm>
          <a:off x="365760" y="775200"/>
          <a:ext cx="512064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Nielsen</a:t>
          </a:r>
        </a:p>
      </dsp:txBody>
      <dsp:txXfrm>
        <a:off x="365760" y="775200"/>
        <a:ext cx="5120640" cy="442800"/>
      </dsp:txXfrm>
    </dsp:sp>
    <dsp:sp modelId="{F18953BC-DEE9-4964-867D-D355E6F3D855}">
      <dsp:nvSpPr>
        <dsp:cNvPr id="0" name=""/>
        <dsp:cNvSpPr/>
      </dsp:nvSpPr>
      <dsp:spPr>
        <a:xfrm>
          <a:off x="0" y="1677000"/>
          <a:ext cx="73152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988CE4-6575-46FD-A507-205D31652F85}">
      <dsp:nvSpPr>
        <dsp:cNvPr id="0" name=""/>
        <dsp:cNvSpPr/>
      </dsp:nvSpPr>
      <dsp:spPr>
        <a:xfrm>
          <a:off x="365760" y="1455600"/>
          <a:ext cx="512064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ko-KR" sz="2400" kern="12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Shneiderman</a:t>
          </a:r>
          <a:endParaRPr lang="fr-FR" altLang="ko-KR" sz="2400" kern="1200" dirty="0" smtClean="0">
            <a:solidFill>
              <a:schemeClr val="bg1"/>
            </a:solidFill>
            <a:latin typeface="Verdana" pitchFamily="34" charset="0"/>
            <a:ea typeface="굴림" charset="-127"/>
            <a:cs typeface="+mj-cs"/>
          </a:endParaRPr>
        </a:p>
      </dsp:txBody>
      <dsp:txXfrm>
        <a:off x="365760" y="1455600"/>
        <a:ext cx="5120640" cy="442800"/>
      </dsp:txXfrm>
    </dsp:sp>
    <dsp:sp modelId="{310708DF-2269-47F2-9B02-9BF15A23ABD0}">
      <dsp:nvSpPr>
        <dsp:cNvPr id="0" name=""/>
        <dsp:cNvSpPr/>
      </dsp:nvSpPr>
      <dsp:spPr>
        <a:xfrm>
          <a:off x="0" y="2357400"/>
          <a:ext cx="73152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928F6B-A5D8-4317-BADB-6627D83FDAD4}">
      <dsp:nvSpPr>
        <dsp:cNvPr id="0" name=""/>
        <dsp:cNvSpPr/>
      </dsp:nvSpPr>
      <dsp:spPr>
        <a:xfrm>
          <a:off x="365760" y="2136000"/>
          <a:ext cx="512064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ko-KR" sz="2400" kern="12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Coutaz</a:t>
          </a:r>
          <a:endParaRPr lang="fr-FR" altLang="ko-KR" sz="2400" kern="1200" dirty="0" smtClean="0">
            <a:solidFill>
              <a:schemeClr val="bg1"/>
            </a:solidFill>
            <a:latin typeface="Verdana" pitchFamily="34" charset="0"/>
            <a:ea typeface="굴림" charset="-127"/>
            <a:cs typeface="+mj-cs"/>
          </a:endParaRPr>
        </a:p>
      </dsp:txBody>
      <dsp:txXfrm>
        <a:off x="365760" y="2136000"/>
        <a:ext cx="5120640" cy="442800"/>
      </dsp:txXfrm>
    </dsp:sp>
    <dsp:sp modelId="{699DC49B-7773-4A55-8B12-6109AFA73CEE}">
      <dsp:nvSpPr>
        <dsp:cNvPr id="0" name=""/>
        <dsp:cNvSpPr/>
      </dsp:nvSpPr>
      <dsp:spPr>
        <a:xfrm>
          <a:off x="0" y="3037800"/>
          <a:ext cx="73152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DEF92C-AFBB-45D8-93AD-895EA7ABC7E9}">
      <dsp:nvSpPr>
        <dsp:cNvPr id="0" name=""/>
        <dsp:cNvSpPr/>
      </dsp:nvSpPr>
      <dsp:spPr>
        <a:xfrm>
          <a:off x="365760" y="2816400"/>
          <a:ext cx="512064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ko-KR" sz="2400" kern="1200" dirty="0" err="1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Ravdenet</a:t>
          </a:r>
          <a:r>
            <a:rPr lang="fr-FR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Johnson</a:t>
          </a:r>
        </a:p>
      </dsp:txBody>
      <dsp:txXfrm>
        <a:off x="365760" y="2816400"/>
        <a:ext cx="5120640" cy="442800"/>
      </dsp:txXfrm>
    </dsp:sp>
    <dsp:sp modelId="{79C50F7F-BE70-4C1C-A235-94D7C809889A}">
      <dsp:nvSpPr>
        <dsp:cNvPr id="0" name=""/>
        <dsp:cNvSpPr/>
      </dsp:nvSpPr>
      <dsp:spPr>
        <a:xfrm>
          <a:off x="0" y="3718200"/>
          <a:ext cx="7315200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0F9C74-22CF-4CEF-BB4E-F3DA9AA3C2C7}">
      <dsp:nvSpPr>
        <dsp:cNvPr id="0" name=""/>
        <dsp:cNvSpPr/>
      </dsp:nvSpPr>
      <dsp:spPr>
        <a:xfrm>
          <a:off x="365760" y="3496800"/>
          <a:ext cx="5120640" cy="442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3548" tIns="0" rIns="193548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Bastien</a:t>
          </a:r>
          <a:r>
            <a:rPr lang="fr-FR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et</a:t>
          </a:r>
          <a:r>
            <a:rPr lang="fr-FR" sz="1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fr-FR" altLang="ko-KR" sz="2400" kern="1200" dirty="0" smtClean="0">
              <a:solidFill>
                <a:schemeClr val="bg1"/>
              </a:solidFill>
              <a:latin typeface="Verdana" pitchFamily="34" charset="0"/>
              <a:ea typeface="굴림" charset="-127"/>
              <a:cs typeface="+mj-cs"/>
            </a:rPr>
            <a:t>Scapin</a:t>
          </a:r>
        </a:p>
      </dsp:txBody>
      <dsp:txXfrm>
        <a:off x="365760" y="3496800"/>
        <a:ext cx="5120640" cy="442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EBDA4-0E3C-4EB3-B992-DB0F0F5D6110}" type="datetimeFigureOut">
              <a:rPr lang="fr-FR" smtClean="0"/>
              <a:pPr/>
              <a:t>23/03/2020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F0029-93C0-495B-B832-D582682217F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DF9CC36-79C0-4DCC-9279-AD7E9C883127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CDC57F-D044-4F8A-A8D4-8DE7D6E93D84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11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13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14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15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16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17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18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19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20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21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22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23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3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4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5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E4ACBB-3166-4042-81CA-15627544D294}" type="slidenum">
              <a:rPr lang="en-US"/>
              <a:pPr/>
              <a:t>6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7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AA101B-3A80-406C-93DE-E41276553090}" type="slidenum">
              <a:rPr lang="en-US"/>
              <a:pPr/>
              <a:t>9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-1LtpJPjL-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DKRjljFg8Q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1LtpJPjL-g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WDKRjljFg8Q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5472113" y="1633736"/>
            <a:ext cx="3281362" cy="1219200"/>
          </a:xfrm>
        </p:spPr>
        <p:txBody>
          <a:bodyPr/>
          <a:lstStyle/>
          <a:p>
            <a:pPr algn="ctr"/>
            <a:r>
              <a:rPr lang="en-US" sz="4200" dirty="0" smtClean="0">
                <a:solidFill>
                  <a:schemeClr val="tx1"/>
                </a:solidFill>
              </a:rPr>
              <a:t>Evaluation des IHM</a:t>
            </a:r>
            <a:endParaRPr lang="ru-RU" sz="4200" dirty="0">
              <a:solidFill>
                <a:schemeClr val="tx1"/>
              </a:solidFill>
            </a:endParaRPr>
          </a:p>
        </p:txBody>
      </p:sp>
      <p:sp>
        <p:nvSpPr>
          <p:cNvPr id="5" name="Ellipse 4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6" name="Image 5" descr="https://galilee.univ-paris13.fr/wp-content/uploads/logo-Institut-Galilee-UP13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2664296" cy="12241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ZoneTexte 6"/>
          <p:cNvSpPr txBox="1"/>
          <p:nvPr/>
        </p:nvSpPr>
        <p:spPr>
          <a:xfrm>
            <a:off x="5364088" y="3501008"/>
            <a:ext cx="3456384" cy="1532334"/>
          </a:xfrm>
          <a:prstGeom prst="roundRect">
            <a:avLst/>
          </a:prstGeom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fr-FR" dirty="0" smtClean="0"/>
              <a:t>Supervisé par :</a:t>
            </a:r>
          </a:p>
          <a:p>
            <a:pPr algn="l"/>
            <a:r>
              <a:rPr lang="fr-FR" sz="1800" dirty="0"/>
              <a:t> </a:t>
            </a:r>
            <a:r>
              <a:rPr lang="fr-FR" sz="1800" dirty="0" smtClean="0"/>
              <a:t> - Mme Catherine </a:t>
            </a:r>
            <a:r>
              <a:rPr lang="fr-FR" sz="1800" dirty="0" err="1" smtClean="0"/>
              <a:t>Recanati</a:t>
            </a:r>
            <a:r>
              <a:rPr lang="fr-FR" sz="1800" dirty="0" smtClean="0"/>
              <a:t> </a:t>
            </a:r>
          </a:p>
          <a:p>
            <a:pPr algn="l"/>
            <a:r>
              <a:rPr lang="fr-FR" dirty="0" smtClean="0"/>
              <a:t>Réaliser par :</a:t>
            </a:r>
          </a:p>
          <a:p>
            <a:pPr algn="l"/>
            <a:r>
              <a:rPr lang="fr-FR" sz="1800" dirty="0"/>
              <a:t> </a:t>
            </a:r>
            <a:r>
              <a:rPr lang="fr-FR" sz="1800" dirty="0" smtClean="0"/>
              <a:t> - Hicham MAHROUG</a:t>
            </a:r>
            <a:endParaRPr lang="fr-FR" sz="1800" dirty="0"/>
          </a:p>
        </p:txBody>
      </p:sp>
      <p:sp>
        <p:nvSpPr>
          <p:cNvPr id="9" name="ZoneTexte 8"/>
          <p:cNvSpPr txBox="1"/>
          <p:nvPr/>
        </p:nvSpPr>
        <p:spPr>
          <a:xfrm>
            <a:off x="251520" y="5373216"/>
            <a:ext cx="3600400" cy="1430179"/>
          </a:xfrm>
          <a:prstGeom prst="roundRect">
            <a:avLst/>
          </a:prstGeom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127000"/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fr-FR" dirty="0" smtClean="0"/>
              <a:t>Formation:</a:t>
            </a:r>
            <a:r>
              <a:rPr lang="fr-FR" sz="1800" dirty="0" smtClean="0"/>
              <a:t> Master 2 EID</a:t>
            </a:r>
          </a:p>
          <a:p>
            <a:pPr algn="l"/>
            <a:r>
              <a:rPr lang="fr-FR" sz="1800" dirty="0" smtClean="0"/>
              <a:t>            </a:t>
            </a:r>
          </a:p>
          <a:p>
            <a:pPr algn="l"/>
            <a:r>
              <a:rPr lang="fr-FR" sz="1800" dirty="0"/>
              <a:t> </a:t>
            </a:r>
            <a:r>
              <a:rPr lang="fr-FR" sz="1800" dirty="0" smtClean="0"/>
              <a:t>               28/02/2020</a:t>
            </a:r>
          </a:p>
          <a:p>
            <a:pPr algn="l"/>
            <a:endParaRPr lang="fr-FR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2564904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smtClean="0"/>
              <a:t>Interview évaluation experte</a:t>
            </a:r>
          </a:p>
          <a:p>
            <a:pPr algn="l"/>
            <a:r>
              <a:rPr lang="fr-FR" dirty="0" smtClean="0"/>
              <a:t>Lien : </a:t>
            </a:r>
            <a:r>
              <a:rPr lang="fr-FR" dirty="0" smtClean="0">
                <a:hlinkClick r:id="rId2"/>
              </a:rPr>
              <a:t>https://www.youtube.com/watch?v=-1LtpJPjL-g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10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62050" y="1474788"/>
            <a:ext cx="7315200" cy="715962"/>
          </a:xfrm>
        </p:spPr>
        <p:txBody>
          <a:bodyPr/>
          <a:lstStyle/>
          <a:p>
            <a:r>
              <a:rPr lang="en-US" altLang="ko-KR" sz="4000" dirty="0" err="1" smtClean="0">
                <a:latin typeface="Verdana" pitchFamily="34" charset="0"/>
                <a:ea typeface="굴림" charset="-127"/>
              </a:rPr>
              <a:t>Activités</a:t>
            </a:r>
            <a:r>
              <a:rPr lang="en-US" altLang="ko-KR" sz="4000" dirty="0" smtClean="0">
                <a:latin typeface="Verdana" pitchFamily="34" charset="0"/>
                <a:ea typeface="굴림" charset="-127"/>
              </a:rPr>
              <a:t> des </a:t>
            </a:r>
            <a:r>
              <a:rPr lang="en-US" altLang="ko-KR" sz="4000" dirty="0" err="1" smtClean="0">
                <a:latin typeface="Verdana" pitchFamily="34" charset="0"/>
                <a:ea typeface="굴림" charset="-127"/>
              </a:rPr>
              <a:t>utilisateurs</a:t>
            </a:r>
            <a:endParaRPr lang="ru-RU" sz="4000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3000" y="2286000"/>
            <a:ext cx="7315200" cy="41910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fr-FR" altLang="ko-KR" sz="2000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fr-FR" altLang="ko-KR" sz="2000" dirty="0" smtClean="0">
                <a:latin typeface="Verdana" pitchFamily="34" charset="0"/>
                <a:ea typeface="굴림" charset="-127"/>
              </a:rPr>
              <a:t>Expériences  / Test / validation</a:t>
            </a:r>
            <a:endParaRPr lang="en-US" altLang="ko-KR" sz="2000" dirty="0"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11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2564904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dirty="0" smtClean="0"/>
              <a:t>Exemple des activités des utilisateurs</a:t>
            </a:r>
          </a:p>
          <a:p>
            <a:pPr algn="l"/>
            <a:r>
              <a:rPr lang="fr-FR" dirty="0" smtClean="0"/>
              <a:t>Lien :  </a:t>
            </a:r>
            <a:r>
              <a:rPr lang="fr-FR" dirty="0" smtClean="0">
                <a:hlinkClick r:id="rId2"/>
              </a:rPr>
              <a:t>https://www.youtube.com/watch?v=WDKRjljFg8Q</a:t>
            </a:r>
            <a:endParaRPr lang="fr-FR" dirty="0"/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12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62050" y="1474788"/>
            <a:ext cx="7315200" cy="715962"/>
          </a:xfrm>
        </p:spPr>
        <p:txBody>
          <a:bodyPr/>
          <a:lstStyle/>
          <a:p>
            <a:pPr marL="457200" indent="-457200">
              <a:lnSpc>
                <a:spcPct val="150000"/>
              </a:lnSpc>
            </a:pPr>
            <a:r>
              <a:rPr lang="en-US" altLang="ko-KR" sz="4000" dirty="0" err="1" smtClean="0">
                <a:latin typeface="Verdana" pitchFamily="34" charset="0"/>
                <a:ea typeface="굴림" charset="-127"/>
              </a:rPr>
              <a:t>Critères</a:t>
            </a:r>
            <a:r>
              <a:rPr lang="en-US" altLang="ko-KR" sz="4000" dirty="0" smtClean="0">
                <a:latin typeface="Verdana" pitchFamily="34" charset="0"/>
                <a:ea typeface="굴림" charset="-127"/>
              </a:rPr>
              <a:t> </a:t>
            </a:r>
            <a:r>
              <a:rPr lang="en-US" altLang="ko-KR" sz="4000" dirty="0" err="1" smtClean="0">
                <a:latin typeface="Verdana" pitchFamily="34" charset="0"/>
                <a:ea typeface="굴림" charset="-127"/>
              </a:rPr>
              <a:t>ergonomiques</a:t>
            </a:r>
            <a:r>
              <a:rPr lang="en-US" altLang="ko-KR" sz="4000" dirty="0" smtClean="0">
                <a:latin typeface="Verdana" pitchFamily="34" charset="0"/>
                <a:ea typeface="굴림" charset="-127"/>
              </a:rPr>
              <a:t> </a:t>
            </a:r>
          </a:p>
        </p:txBody>
      </p:sp>
      <p:graphicFrame>
        <p:nvGraphicFramePr>
          <p:cNvPr id="5" name="Diagramme 4"/>
          <p:cNvGraphicFramePr/>
          <p:nvPr/>
        </p:nvGraphicFramePr>
        <p:xfrm>
          <a:off x="1143000" y="2286000"/>
          <a:ext cx="73152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13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548680"/>
            <a:ext cx="7380312" cy="715963"/>
          </a:xfrm>
        </p:spPr>
        <p:txBody>
          <a:bodyPr/>
          <a:lstStyle/>
          <a:p>
            <a:pPr lvl="0"/>
            <a:r>
              <a:rPr lang="fr-FR" altLang="ko-KR" sz="4000" dirty="0" err="1" smtClean="0">
                <a:latin typeface="Verdana" pitchFamily="34" charset="0"/>
                <a:ea typeface="굴림" charset="-127"/>
                <a:cs typeface="+mj-cs"/>
              </a:rPr>
              <a:t>Meinadier</a:t>
            </a:r>
            <a:endParaRPr lang="fr-FR" sz="4000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752"/>
            <a:ext cx="6934200" cy="5184576"/>
          </a:xfrm>
        </p:spPr>
        <p:txBody>
          <a:bodyPr/>
          <a:lstStyle/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r>
              <a:rPr lang="fr-FR" altLang="ko-KR" sz="1800" b="1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Mauvaise IHM</a:t>
            </a:r>
          </a:p>
          <a:p>
            <a:pPr>
              <a:buNone/>
            </a:pPr>
            <a:endParaRPr lang="fr-FR" altLang="ko-KR" sz="1800" b="1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FontTx/>
              <a:buChar char="-"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Confusion</a:t>
            </a:r>
          </a:p>
          <a:p>
            <a:pPr>
              <a:buFontTx/>
              <a:buChar char="-"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Frustration</a:t>
            </a:r>
          </a:p>
          <a:p>
            <a:pPr>
              <a:buFontTx/>
              <a:buChar char="-"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Panique</a:t>
            </a:r>
          </a:p>
          <a:p>
            <a:pPr>
              <a:buFontTx/>
              <a:buChar char="-"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Stresse</a:t>
            </a:r>
          </a:p>
          <a:p>
            <a:pPr>
              <a:buFontTx/>
              <a:buChar char="-"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ennui</a:t>
            </a:r>
          </a:p>
          <a:p>
            <a:pPr>
              <a:buFontTx/>
              <a:buChar char="-"/>
            </a:pPr>
            <a:endParaRPr lang="fr-FR" altLang="ko-KR" sz="1800" b="1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14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Image 4" descr="CARRIERES-gérer-sa-frustrati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2204864"/>
            <a:ext cx="1716219" cy="1287164"/>
          </a:xfrm>
          <a:prstGeom prst="rect">
            <a:avLst/>
          </a:prstGeom>
        </p:spPr>
      </p:pic>
      <p:pic>
        <p:nvPicPr>
          <p:cNvPr id="6" name="Image 5" descr="confusion_etats_confusionnels_adult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3968" y="1988840"/>
            <a:ext cx="2394724" cy="1605837"/>
          </a:xfrm>
          <a:prstGeom prst="rect">
            <a:avLst/>
          </a:prstGeom>
        </p:spPr>
      </p:pic>
      <p:pic>
        <p:nvPicPr>
          <p:cNvPr id="7" name="Image 6" descr="shutterstock_102840272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92080" y="4005064"/>
            <a:ext cx="2494504" cy="175238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548680"/>
            <a:ext cx="7380312" cy="715963"/>
          </a:xfrm>
        </p:spPr>
        <p:txBody>
          <a:bodyPr/>
          <a:lstStyle/>
          <a:p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Nielsen </a:t>
            </a:r>
            <a:r>
              <a:rPr lang="fr-FR" altLang="ko-KR" sz="4000" dirty="0">
                <a:solidFill>
                  <a:srgbClr val="4D4D4D"/>
                </a:solidFill>
                <a:latin typeface="Verdana" pitchFamily="34" charset="0"/>
                <a:ea typeface="굴림" charset="-127"/>
                <a:cs typeface="+mn-cs"/>
              </a:rPr>
              <a:t>10 heuristiques</a:t>
            </a:r>
            <a:r>
              <a:rPr lang="fr-FR" altLang="ko-KR" sz="1800" b="1" dirty="0">
                <a:solidFill>
                  <a:srgbClr val="4D4D4D"/>
                </a:solidFill>
                <a:latin typeface="Verdana" pitchFamily="34" charset="0"/>
                <a:ea typeface="굴림" charset="-127"/>
                <a:cs typeface="+mn-cs"/>
              </a:rPr>
              <a:t>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752"/>
            <a:ext cx="6934200" cy="5184576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 proposer des dialogues simples, naturels et minimum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parler le langage de l’utilisateur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minimiser la charge de mémoire de l’utilisateur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être cohérent (sans contradiction), respecter les standards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refléter le monde réel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fournir un retour à l’utilisateur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permettre une personnalisation par les utilisateurs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expérimentés</a:t>
            </a: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prévenir les erreurs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aider l’utilisateur à reconnaître, diagnostiquer et réparer les erreurs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rendre accessible aide et documentation</a:t>
            </a:r>
          </a:p>
          <a:p>
            <a:pPr>
              <a:buNone/>
            </a:pPr>
            <a:endParaRPr lang="fr-FR" altLang="ko-KR" sz="16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15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548680"/>
            <a:ext cx="7380312" cy="715963"/>
          </a:xfrm>
        </p:spPr>
        <p:txBody>
          <a:bodyPr/>
          <a:lstStyle/>
          <a:p>
            <a:pPr lvl="0"/>
            <a:r>
              <a:rPr lang="fr-FR" altLang="ko-KR" sz="4000" dirty="0" err="1" smtClean="0">
                <a:latin typeface="Verdana" pitchFamily="34" charset="0"/>
                <a:ea typeface="굴림" charset="-127"/>
                <a:cs typeface="+mj-cs"/>
              </a:rPr>
              <a:t>Shneiderman</a:t>
            </a:r>
            <a:endParaRPr lang="fr-FR" altLang="ko-KR" sz="4000" dirty="0" smtClean="0">
              <a:latin typeface="Verdana" pitchFamily="34" charset="0"/>
              <a:ea typeface="굴림" charset="-127"/>
              <a:cs typeface="+mj-cs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752"/>
            <a:ext cx="6934200" cy="5184576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temps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d’apprentissage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vitesse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d’exécution des tâches par le couple homme/machine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taux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d’erreurs et facilité de leur récupération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rétention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de l’apprentissage dans le temps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satisfaction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subjective des utilisateurs</a:t>
            </a:r>
          </a:p>
          <a:p>
            <a:pPr>
              <a:buNone/>
            </a:pPr>
            <a:endParaRPr lang="fr-FR" altLang="ko-KR" sz="16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16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548680"/>
            <a:ext cx="7380312" cy="715963"/>
          </a:xfrm>
        </p:spPr>
        <p:txBody>
          <a:bodyPr/>
          <a:lstStyle/>
          <a:p>
            <a:r>
              <a:rPr lang="fr-FR" altLang="ko-KR" sz="4000" dirty="0" err="1" smtClean="0">
                <a:latin typeface="Verdana" pitchFamily="34" charset="0"/>
                <a:ea typeface="굴림" charset="-127"/>
                <a:cs typeface="+mj-cs"/>
              </a:rPr>
              <a:t>Coutaz</a:t>
            </a:r>
            <a:endParaRPr lang="fr-FR" altLang="ko-KR" sz="4000" dirty="0" smtClean="0">
              <a:latin typeface="Verdana" pitchFamily="34" charset="0"/>
              <a:ea typeface="굴림" charset="-127"/>
              <a:cs typeface="+mj-cs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752"/>
            <a:ext cx="6934200" cy="5184576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  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lutter pour la cohérence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lutter pour la concision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réduire la charge cognitive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mettre le contrôle entre les mains de l’utilisateur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souplesse d’utilisation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structurer le dialogue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   </a:t>
            </a: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prédire les erreurs</a:t>
            </a: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17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548680"/>
            <a:ext cx="7380312" cy="715963"/>
          </a:xfrm>
        </p:spPr>
        <p:txBody>
          <a:bodyPr/>
          <a:lstStyle/>
          <a:p>
            <a:pPr lvl="0"/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Bastien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et</a:t>
            </a:r>
            <a:r>
              <a:rPr lang="fr-F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Scapin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752"/>
            <a:ext cx="6934200" cy="5184576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guidage</a:t>
            </a: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charge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de travail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contrôle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explicite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adaptabilité</a:t>
            </a: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gestion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des erreurs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homogénéité/cohérence</a:t>
            </a: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signifiance </a:t>
            </a:r>
            <a:r>
              <a:rPr lang="fr-FR" altLang="ko-KR" sz="16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des codes et dénominations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compatibilité</a:t>
            </a: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18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548680"/>
            <a:ext cx="7380312" cy="715963"/>
          </a:xfrm>
        </p:spPr>
        <p:txBody>
          <a:bodyPr/>
          <a:lstStyle/>
          <a:p>
            <a:pPr lvl="0"/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Exemple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752"/>
            <a:ext cx="6934200" cy="5184576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Char char="-"/>
            </a:pPr>
            <a:r>
              <a:rPr lang="fr-FR" sz="1600" dirty="0" smtClean="0"/>
              <a:t>messages informatifs, constructifs, compréhensibles, amicaux, montrant la cause et la solution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fr-FR" altLang="ko-KR" sz="16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fr-FR" altLang="ko-KR" sz="16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fr-FR" altLang="ko-KR" sz="1600" dirty="0"/>
              <a:t>Éviter les messages</a:t>
            </a:r>
          </a:p>
          <a:p>
            <a:pPr>
              <a:lnSpc>
                <a:spcPct val="150000"/>
              </a:lnSpc>
              <a:buNone/>
            </a:pPr>
            <a:r>
              <a:rPr lang="fr-FR" altLang="ko-KR" sz="1600" dirty="0" smtClean="0"/>
              <a:t> non </a:t>
            </a:r>
            <a:r>
              <a:rPr lang="fr-FR" altLang="ko-KR" sz="1600" dirty="0"/>
              <a:t>fini</a:t>
            </a:r>
          </a:p>
        </p:txBody>
      </p:sp>
      <p:pic>
        <p:nvPicPr>
          <p:cNvPr id="5" name="Image 4" descr="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95736" y="2060848"/>
            <a:ext cx="5667375" cy="981075"/>
          </a:xfrm>
          <a:prstGeom prst="rect">
            <a:avLst/>
          </a:prstGeom>
        </p:spPr>
      </p:pic>
      <p:pic>
        <p:nvPicPr>
          <p:cNvPr id="6" name="Image 5" descr="2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3968" y="3373710"/>
            <a:ext cx="4333875" cy="3295650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19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62050" y="1474788"/>
            <a:ext cx="7315200" cy="715962"/>
          </a:xfrm>
        </p:spPr>
        <p:txBody>
          <a:bodyPr/>
          <a:lstStyle/>
          <a:p>
            <a:r>
              <a:rPr lang="en-US" sz="4000" dirty="0" smtClean="0"/>
              <a:t>Plan</a:t>
            </a:r>
            <a:endParaRPr lang="ru-RU" sz="4000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3000" y="2286000"/>
            <a:ext cx="7315200" cy="4191000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None/>
            </a:pPr>
            <a:endParaRPr lang="en-US" altLang="ko-KR" sz="2000" dirty="0">
              <a:latin typeface="Verdana" pitchFamily="34" charset="0"/>
              <a:ea typeface="굴림" charset="-127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000" dirty="0" smtClean="0">
                <a:latin typeface="Verdana" pitchFamily="34" charset="0"/>
                <a:ea typeface="굴림" charset="-127"/>
              </a:rPr>
              <a:t>Introduction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000" dirty="0" err="1" smtClean="0">
                <a:latin typeface="Verdana" pitchFamily="34" charset="0"/>
                <a:ea typeface="굴림" charset="-127"/>
              </a:rPr>
              <a:t>Définitions</a:t>
            </a:r>
            <a:endParaRPr lang="en-US" altLang="ko-KR" sz="2000" dirty="0" smtClean="0">
              <a:latin typeface="Verdana" pitchFamily="34" charset="0"/>
              <a:ea typeface="굴림" charset="-127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000" dirty="0" err="1" smtClean="0">
                <a:latin typeface="Verdana" pitchFamily="34" charset="0"/>
                <a:ea typeface="굴림" charset="-127"/>
              </a:rPr>
              <a:t>Méthodes</a:t>
            </a:r>
            <a:r>
              <a:rPr lang="en-US" altLang="ko-KR" sz="2000" dirty="0" smtClean="0">
                <a:latin typeface="Verdana" pitchFamily="34" charset="0"/>
                <a:ea typeface="굴림" charset="-127"/>
              </a:rPr>
              <a:t> </a:t>
            </a:r>
            <a:r>
              <a:rPr lang="en-US" altLang="ko-KR" sz="2000" dirty="0" err="1" smtClean="0">
                <a:latin typeface="Verdana" pitchFamily="34" charset="0"/>
                <a:ea typeface="굴림" charset="-127"/>
              </a:rPr>
              <a:t>d’évaluation</a:t>
            </a:r>
            <a:endParaRPr lang="en-US" altLang="ko-KR" sz="2000" dirty="0" smtClean="0">
              <a:latin typeface="Verdana" pitchFamily="34" charset="0"/>
              <a:ea typeface="굴림" charset="-127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000" dirty="0" err="1" smtClean="0">
                <a:latin typeface="Verdana" pitchFamily="34" charset="0"/>
                <a:ea typeface="굴림" charset="-127"/>
              </a:rPr>
              <a:t>Activités</a:t>
            </a:r>
            <a:r>
              <a:rPr lang="en-US" altLang="ko-KR" sz="2000" dirty="0" smtClean="0">
                <a:latin typeface="Verdana" pitchFamily="34" charset="0"/>
                <a:ea typeface="굴림" charset="-127"/>
              </a:rPr>
              <a:t> des </a:t>
            </a:r>
            <a:r>
              <a:rPr lang="en-US" altLang="ko-KR" sz="2000" dirty="0" err="1" smtClean="0">
                <a:latin typeface="Verdana" pitchFamily="34" charset="0"/>
                <a:ea typeface="굴림" charset="-127"/>
              </a:rPr>
              <a:t>utilisateurs</a:t>
            </a:r>
            <a:endParaRPr lang="en-US" altLang="ko-KR" sz="2000" dirty="0" smtClean="0">
              <a:latin typeface="Verdana" pitchFamily="34" charset="0"/>
              <a:ea typeface="굴림" charset="-127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000" dirty="0" err="1" smtClean="0">
                <a:latin typeface="Verdana" pitchFamily="34" charset="0"/>
                <a:ea typeface="굴림" charset="-127"/>
              </a:rPr>
              <a:t>Critères</a:t>
            </a:r>
            <a:r>
              <a:rPr lang="en-US" altLang="ko-KR" sz="2000" dirty="0" smtClean="0">
                <a:latin typeface="Verdana" pitchFamily="34" charset="0"/>
                <a:ea typeface="굴림" charset="-127"/>
              </a:rPr>
              <a:t> </a:t>
            </a:r>
            <a:r>
              <a:rPr lang="en-US" altLang="ko-KR" sz="2000" dirty="0" err="1" smtClean="0">
                <a:latin typeface="Verdana" pitchFamily="34" charset="0"/>
                <a:ea typeface="굴림" charset="-127"/>
              </a:rPr>
              <a:t>ergonomiques</a:t>
            </a:r>
            <a:r>
              <a:rPr lang="en-US" altLang="ko-KR" sz="2000" dirty="0" smtClean="0">
                <a:latin typeface="Verdana" pitchFamily="34" charset="0"/>
                <a:ea typeface="굴림" charset="-127"/>
              </a:rPr>
              <a:t>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altLang="ko-KR" sz="2000" dirty="0" smtClean="0">
                <a:latin typeface="Verdana" pitchFamily="34" charset="0"/>
                <a:ea typeface="굴림" charset="-127"/>
              </a:rPr>
              <a:t>Conclusion </a:t>
            </a:r>
            <a:endParaRPr lang="en-US" altLang="ko-KR" sz="2000" dirty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endParaRPr lang="ru-RU" sz="2000" dirty="0"/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/>
              <a:t>2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548680"/>
            <a:ext cx="7380312" cy="1512168"/>
          </a:xfrm>
        </p:spPr>
        <p:txBody>
          <a:bodyPr/>
          <a:lstStyle/>
          <a:p>
            <a:pPr lvl="0"/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Exemple</a:t>
            </a:r>
            <a:b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</a:br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/>
            </a:r>
            <a:b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</a:br>
            <a:r>
              <a:rPr lang="fr-FR" altLang="ko-KR" sz="2000" dirty="0" smtClean="0">
                <a:latin typeface="Verdana" pitchFamily="34" charset="0"/>
                <a:ea typeface="굴림" charset="-127"/>
                <a:cs typeface="+mj-cs"/>
              </a:rPr>
              <a:t>Guidage, feedback immédiat</a:t>
            </a:r>
            <a:endParaRPr lang="fr-FR" altLang="ko-KR" sz="2000" dirty="0" smtClean="0">
              <a:latin typeface="Verdana" pitchFamily="34" charset="0"/>
              <a:ea typeface="굴림" charset="-127"/>
              <a:cs typeface="+mj-cs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8519864" cy="5184576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fr-FR" altLang="ko-KR" sz="16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fr-FR" altLang="ko-KR" sz="16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endParaRPr lang="fr-FR" altLang="ko-KR" sz="16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348880"/>
            <a:ext cx="7776864" cy="4176464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20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62050" y="1474788"/>
            <a:ext cx="7315200" cy="715962"/>
          </a:xfrm>
        </p:spPr>
        <p:txBody>
          <a:bodyPr/>
          <a:lstStyle/>
          <a:p>
            <a:pPr marL="457200" indent="-457200">
              <a:lnSpc>
                <a:spcPct val="150000"/>
              </a:lnSpc>
            </a:pPr>
            <a:r>
              <a:rPr lang="en-US" altLang="ko-KR" sz="4000" dirty="0" smtClean="0">
                <a:latin typeface="Verdana" pitchFamily="34" charset="0"/>
                <a:ea typeface="굴림" charset="-127"/>
              </a:rPr>
              <a:t>Conclusion</a:t>
            </a:r>
            <a:endParaRPr lang="en-US" altLang="ko-KR" sz="4000" dirty="0" smtClean="0"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21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108520" y="2204864"/>
            <a:ext cx="8064896" cy="4605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r>
              <a:rPr lang="fi-FI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But de l’évalution des IHM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r>
              <a:rPr lang="fr-FR" sz="4000" dirty="0" smtClean="0">
                <a:solidFill>
                  <a:srgbClr val="000000"/>
                </a:solidFill>
              </a:rPr>
              <a:t>	</a:t>
            </a:r>
            <a:r>
              <a:rPr lang="fr-FR" sz="3200" dirty="0" smtClean="0">
                <a:solidFill>
                  <a:srgbClr val="000000"/>
                </a:solidFill>
              </a:rPr>
              <a:t>VERIFIER la Qualité ergonomique !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r>
              <a:rPr lang="fi-FI" sz="2800" b="1" u="sng" dirty="0" smtClean="0">
                <a:solidFill>
                  <a:srgbClr val="000000"/>
                </a:solidFill>
              </a:rPr>
              <a:t>Pour ceci </a:t>
            </a:r>
            <a:r>
              <a:rPr lang="fi-FI" sz="3200" dirty="0" smtClean="0">
                <a:solidFill>
                  <a:srgbClr val="000000"/>
                </a:solidFill>
              </a:rPr>
              <a:t>:</a:t>
            </a:r>
          </a:p>
          <a:p>
            <a: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endParaRPr lang="fr-FR" b="1" dirty="0" smtClean="0">
              <a:solidFill>
                <a:srgbClr val="000000"/>
              </a:solidFill>
            </a:endParaRPr>
          </a:p>
          <a:p>
            <a:pPr>
              <a:lnSpc>
                <a:spcPct val="93000"/>
              </a:lnSpc>
              <a:spcAft>
                <a:spcPts val="1425"/>
              </a:spcAft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r>
              <a:rPr lang="fr-FR" dirty="0" smtClean="0">
                <a:solidFill>
                  <a:srgbClr val="000000"/>
                </a:solidFill>
              </a:rPr>
              <a:t> Faire des test </a:t>
            </a:r>
            <a:r>
              <a:rPr lang="fr-FR" dirty="0" smtClean="0">
                <a:solidFill>
                  <a:srgbClr val="000000"/>
                </a:solidFill>
              </a:rPr>
              <a:t>d’</a:t>
            </a:r>
            <a:r>
              <a:rPr lang="fr-FR" dirty="0" err="1" smtClean="0">
                <a:solidFill>
                  <a:srgbClr val="000000"/>
                </a:solidFill>
              </a:rPr>
              <a:t>utilisabilitée</a:t>
            </a:r>
            <a:r>
              <a:rPr lang="fr-FR" dirty="0" smtClean="0">
                <a:solidFill>
                  <a:srgbClr val="000000"/>
                </a:solidFill>
              </a:rPr>
              <a:t> </a:t>
            </a:r>
            <a:r>
              <a:rPr lang="fr-FR" dirty="0" smtClean="0">
                <a:solidFill>
                  <a:srgbClr val="000000"/>
                </a:solidFill>
              </a:rPr>
              <a:t>pour vérifier la qualité ergonomique  et donc voir si l’interface est adaptés.</a:t>
            </a:r>
          </a:p>
          <a:p>
            <a:pPr>
              <a:lnSpc>
                <a:spcPct val="93000"/>
              </a:lnSpc>
              <a:spcAft>
                <a:spcPts val="1425"/>
              </a:spcAft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r>
              <a:rPr lang="fr-FR" dirty="0" smtClean="0">
                <a:solidFill>
                  <a:srgbClr val="000000"/>
                </a:solidFill>
              </a:rPr>
              <a:t> Evaluer sur des utilisateurs visés et taches pour lesquelles il a été développé.</a:t>
            </a:r>
          </a:p>
          <a:p>
            <a:pPr>
              <a:lnSpc>
                <a:spcPct val="93000"/>
              </a:lnSpc>
              <a:spcAft>
                <a:spcPts val="1425"/>
              </a:spcAft>
              <a:buClr>
                <a:srgbClr val="0066CC"/>
              </a:buClr>
              <a:buSzPct val="45000"/>
              <a:buFont typeface="Wingdings" charset="2"/>
              <a:buChar char="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r>
              <a:rPr lang="fr-FR" dirty="0" smtClean="0">
                <a:solidFill>
                  <a:srgbClr val="000000"/>
                </a:solidFill>
              </a:rPr>
              <a:t> Ou bien, on utilise des connaissances ! (critères d’évaluation ergonomiques et heuristiques)</a:t>
            </a:r>
            <a:endParaRPr lang="fr-FR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62050" y="1474788"/>
            <a:ext cx="7315200" cy="715962"/>
          </a:xfrm>
        </p:spPr>
        <p:txBody>
          <a:bodyPr/>
          <a:lstStyle/>
          <a:p>
            <a:pPr marL="457200" indent="-457200">
              <a:lnSpc>
                <a:spcPct val="150000"/>
              </a:lnSpc>
            </a:pPr>
            <a:r>
              <a:rPr lang="en-US" altLang="ko-KR" sz="4000" dirty="0" err="1" smtClean="0">
                <a:latin typeface="Verdana" pitchFamily="34" charset="0"/>
                <a:ea typeface="굴림" charset="-127"/>
              </a:rPr>
              <a:t>Webographie</a:t>
            </a:r>
            <a:endParaRPr lang="en-US" altLang="ko-KR" sz="4000" dirty="0" smtClean="0"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22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2996952"/>
            <a:ext cx="80648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r>
              <a:rPr lang="fr-FR" dirty="0" smtClean="0">
                <a:solidFill>
                  <a:srgbClr val="000000"/>
                </a:solidFill>
              </a:rPr>
              <a:t>Lien 1 : </a:t>
            </a:r>
            <a:r>
              <a:rPr lang="fr-FR" dirty="0" smtClean="0">
                <a:hlinkClick r:id="rId3"/>
              </a:rPr>
              <a:t>https://www.youtube.com/watch?v=-1LtpJPjL-g</a:t>
            </a:r>
            <a:r>
              <a:rPr lang="fr-FR" dirty="0" smtClean="0">
                <a:solidFill>
                  <a:srgbClr val="000000"/>
                </a:solidFill>
              </a:rPr>
              <a:t> </a:t>
            </a:r>
          </a:p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endParaRPr lang="fr-FR" dirty="0" smtClean="0">
              <a:solidFill>
                <a:srgbClr val="000000"/>
              </a:solidFill>
            </a:endParaRPr>
          </a:p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endParaRPr lang="fr-FR" dirty="0" smtClean="0">
              <a:solidFill>
                <a:srgbClr val="000000"/>
              </a:solidFill>
            </a:endParaRPr>
          </a:p>
          <a:p>
            <a:pPr algn="l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/>
            </a:pPr>
            <a:r>
              <a:rPr lang="fr-FR" dirty="0" smtClean="0">
                <a:solidFill>
                  <a:srgbClr val="000000"/>
                </a:solidFill>
              </a:rPr>
              <a:t>Lien 2 : </a:t>
            </a:r>
            <a:r>
              <a:rPr lang="fr-FR" dirty="0" smtClean="0">
                <a:hlinkClick r:id="rId4"/>
              </a:rPr>
              <a:t>https://www.youtube.com/watch?v=WDKRjljFg8Q</a:t>
            </a:r>
            <a:endParaRPr lang="fr-FR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ob_b99811_image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36512" y="1768403"/>
            <a:ext cx="9180512" cy="4828949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23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62050" y="1474788"/>
            <a:ext cx="7315200" cy="715962"/>
          </a:xfrm>
        </p:spPr>
        <p:txBody>
          <a:bodyPr/>
          <a:lstStyle/>
          <a:p>
            <a:r>
              <a:rPr lang="en-US" sz="4000" dirty="0" smtClean="0"/>
              <a:t>Introduction</a:t>
            </a:r>
            <a:endParaRPr lang="ru-RU" sz="4000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3000" y="2286000"/>
            <a:ext cx="7315200" cy="41910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fr-FR" altLang="ko-KR" sz="2000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fr-FR" altLang="ko-KR" sz="2000" dirty="0" smtClean="0">
                <a:latin typeface="Verdana" pitchFamily="34" charset="0"/>
                <a:ea typeface="굴림" charset="-127"/>
              </a:rPr>
              <a:t>L’évaluation </a:t>
            </a:r>
            <a:r>
              <a:rPr lang="fr-FR" altLang="ko-KR" sz="2000" dirty="0">
                <a:latin typeface="Verdana" pitchFamily="34" charset="0"/>
                <a:ea typeface="굴림" charset="-127"/>
              </a:rPr>
              <a:t>est une phase primordiale dans la boucle de </a:t>
            </a:r>
            <a:r>
              <a:rPr lang="fr-FR" altLang="ko-KR" sz="2000" dirty="0" smtClean="0">
                <a:latin typeface="Verdana" pitchFamily="34" charset="0"/>
                <a:ea typeface="굴림" charset="-127"/>
              </a:rPr>
              <a:t>conception </a:t>
            </a:r>
            <a:r>
              <a:rPr lang="fr-FR" altLang="ko-KR" sz="2000" dirty="0">
                <a:latin typeface="Verdana" pitchFamily="34" charset="0"/>
                <a:ea typeface="굴림" charset="-127"/>
              </a:rPr>
              <a:t>des IHM. Elle permet de vérifier et valider </a:t>
            </a:r>
            <a:r>
              <a:rPr lang="fr-FR" altLang="ko-KR" sz="2000" dirty="0" smtClean="0">
                <a:latin typeface="Verdana" pitchFamily="34" charset="0"/>
                <a:ea typeface="굴림" charset="-127"/>
              </a:rPr>
              <a:t>un système </a:t>
            </a:r>
            <a:r>
              <a:rPr lang="fr-FR" altLang="ko-KR" sz="2000" dirty="0">
                <a:latin typeface="Verdana" pitchFamily="34" charset="0"/>
                <a:ea typeface="굴림" charset="-127"/>
              </a:rPr>
              <a:t>interactif</a:t>
            </a:r>
            <a:r>
              <a:rPr lang="fr-FR" altLang="ko-KR" sz="2000" dirty="0" smtClean="0">
                <a:latin typeface="Verdana" pitchFamily="34" charset="0"/>
                <a:ea typeface="굴림" charset="-127"/>
              </a:rPr>
              <a:t>.</a:t>
            </a:r>
          </a:p>
          <a:p>
            <a:pPr>
              <a:lnSpc>
                <a:spcPct val="80000"/>
              </a:lnSpc>
              <a:buNone/>
            </a:pPr>
            <a:r>
              <a:rPr lang="fr-FR" altLang="ko-KR" sz="2000" dirty="0" smtClean="0">
                <a:latin typeface="Verdana" pitchFamily="34" charset="0"/>
                <a:ea typeface="굴림" charset="-127"/>
              </a:rPr>
              <a:t> </a:t>
            </a:r>
            <a:endParaRPr lang="fr-FR" altLang="ko-KR" sz="2000" dirty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fr-FR" altLang="ko-KR" sz="2000" dirty="0">
                <a:latin typeface="Verdana" pitchFamily="34" charset="0"/>
                <a:ea typeface="굴림" charset="-127"/>
              </a:rPr>
              <a:t>Un système est dit vérifié s’il correspond </a:t>
            </a:r>
            <a:r>
              <a:rPr lang="fr-FR" altLang="ko-KR" sz="2000" dirty="0" smtClean="0">
                <a:latin typeface="Verdana" pitchFamily="34" charset="0"/>
                <a:ea typeface="굴림" charset="-127"/>
              </a:rPr>
              <a:t>aux spécifications issues </a:t>
            </a:r>
            <a:r>
              <a:rPr lang="fr-FR" altLang="ko-KR" sz="2000" dirty="0">
                <a:latin typeface="Verdana" pitchFamily="34" charset="0"/>
                <a:ea typeface="굴림" charset="-127"/>
              </a:rPr>
              <a:t>de l’analyse des besoins</a:t>
            </a:r>
            <a:r>
              <a:rPr lang="fr-FR" altLang="ko-KR" sz="2000" dirty="0" smtClean="0">
                <a:latin typeface="Verdana" pitchFamily="34" charset="0"/>
                <a:ea typeface="굴림" charset="-127"/>
              </a:rPr>
              <a:t>.</a:t>
            </a:r>
          </a:p>
          <a:p>
            <a:pPr>
              <a:lnSpc>
                <a:spcPct val="80000"/>
              </a:lnSpc>
              <a:buNone/>
            </a:pPr>
            <a:r>
              <a:rPr lang="fr-FR" altLang="ko-KR" sz="2000" dirty="0" smtClean="0">
                <a:latin typeface="Verdana" pitchFamily="34" charset="0"/>
                <a:ea typeface="굴림" charset="-127"/>
              </a:rPr>
              <a:t> </a:t>
            </a:r>
            <a:endParaRPr lang="fr-FR" altLang="ko-KR" sz="2000" dirty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  <a:buNone/>
            </a:pPr>
            <a:r>
              <a:rPr lang="fr-FR" altLang="ko-KR" sz="2000" dirty="0">
                <a:latin typeface="Verdana" pitchFamily="34" charset="0"/>
                <a:ea typeface="굴림" charset="-127"/>
              </a:rPr>
              <a:t>Un système est dit validé s’il correspond aux </a:t>
            </a:r>
            <a:r>
              <a:rPr lang="fr-FR" altLang="ko-KR" sz="2000" dirty="0" smtClean="0">
                <a:latin typeface="Verdana" pitchFamily="34" charset="0"/>
                <a:ea typeface="굴림" charset="-127"/>
              </a:rPr>
              <a:t>besoins tout en respectant </a:t>
            </a:r>
            <a:r>
              <a:rPr lang="fr-FR" altLang="ko-KR" sz="2000" dirty="0">
                <a:latin typeface="Verdana" pitchFamily="34" charset="0"/>
                <a:ea typeface="굴림" charset="-127"/>
              </a:rPr>
              <a:t>les contraintes du domaine </a:t>
            </a:r>
            <a:r>
              <a:rPr lang="fr-FR" altLang="ko-KR" sz="2000" dirty="0" smtClean="0">
                <a:latin typeface="Verdana" pitchFamily="34" charset="0"/>
                <a:ea typeface="굴림" charset="-127"/>
              </a:rPr>
              <a:t>d’application</a:t>
            </a:r>
            <a:endParaRPr lang="en-US" altLang="ko-KR" sz="2000" dirty="0"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3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62050" y="1474788"/>
            <a:ext cx="7315200" cy="715962"/>
          </a:xfrm>
        </p:spPr>
        <p:txBody>
          <a:bodyPr/>
          <a:lstStyle/>
          <a:p>
            <a:r>
              <a:rPr lang="en-US" sz="4000" dirty="0" err="1" smtClean="0"/>
              <a:t>Définition</a:t>
            </a:r>
            <a:endParaRPr lang="ru-RU" sz="4000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3000" y="2286000"/>
            <a:ext cx="7315200" cy="4191000"/>
          </a:xfrm>
        </p:spPr>
        <p:txBody>
          <a:bodyPr/>
          <a:lstStyle/>
          <a:p>
            <a:pPr>
              <a:lnSpc>
                <a:spcPct val="80000"/>
              </a:lnSpc>
              <a:buNone/>
            </a:pPr>
            <a:endParaRPr lang="fr-FR" altLang="ko-KR" sz="2000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  <a:buNone/>
            </a:pPr>
            <a:endParaRPr lang="fr-FR" altLang="ko-KR" sz="2000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fr-FR" altLang="ko-KR" sz="2000" dirty="0" smtClean="0">
                <a:latin typeface="Verdana" pitchFamily="34" charset="0"/>
                <a:ea typeface="굴림" charset="-127"/>
              </a:rPr>
              <a:t>Évaluer une IHM : veut dire évaluer la fiabilité, qualité technique, </a:t>
            </a:r>
            <a:r>
              <a:rPr lang="fr-FR" altLang="ko-KR" sz="2000" dirty="0" err="1" smtClean="0">
                <a:latin typeface="Verdana" pitchFamily="34" charset="0"/>
                <a:ea typeface="굴림" charset="-127"/>
              </a:rPr>
              <a:t>utilisabilité</a:t>
            </a:r>
            <a:r>
              <a:rPr lang="fr-FR" altLang="ko-KR" sz="2000" dirty="0" smtClean="0">
                <a:latin typeface="Verdana" pitchFamily="34" charset="0"/>
                <a:ea typeface="굴림" charset="-127"/>
              </a:rPr>
              <a:t>, utilité et l’usages.</a:t>
            </a:r>
          </a:p>
          <a:p>
            <a:pPr>
              <a:lnSpc>
                <a:spcPct val="80000"/>
              </a:lnSpc>
            </a:pPr>
            <a:endParaRPr lang="fr-FR" altLang="ko-KR" sz="2000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  <a:buNone/>
            </a:pPr>
            <a:endParaRPr lang="fr-FR" altLang="ko-KR" sz="2000" dirty="0" smtClean="0">
              <a:latin typeface="Verdana" pitchFamily="34" charset="0"/>
              <a:ea typeface="굴림" charset="-127"/>
            </a:endParaRPr>
          </a:p>
          <a:p>
            <a:pPr>
              <a:lnSpc>
                <a:spcPct val="80000"/>
              </a:lnSpc>
            </a:pPr>
            <a:r>
              <a:rPr lang="fr-FR" altLang="ko-KR" sz="2000" dirty="0" smtClean="0">
                <a:latin typeface="Verdana" pitchFamily="34" charset="0"/>
                <a:ea typeface="굴림" charset="-127"/>
              </a:rPr>
              <a:t>Évaluer quand ? </a:t>
            </a:r>
          </a:p>
          <a:p>
            <a:pPr lvl="1">
              <a:lnSpc>
                <a:spcPct val="80000"/>
              </a:lnSpc>
            </a:pPr>
            <a:r>
              <a:rPr lang="fr-FR" altLang="ko-KR" sz="1600" dirty="0" smtClean="0">
                <a:latin typeface="Verdana" pitchFamily="34" charset="0"/>
                <a:ea typeface="굴림" charset="-127"/>
              </a:rPr>
              <a:t>En cours de la conception</a:t>
            </a:r>
          </a:p>
          <a:p>
            <a:pPr lvl="1">
              <a:lnSpc>
                <a:spcPct val="80000"/>
              </a:lnSpc>
            </a:pPr>
            <a:r>
              <a:rPr lang="fr-FR" altLang="ko-KR" sz="1600" dirty="0" smtClean="0">
                <a:latin typeface="Verdana" pitchFamily="34" charset="0"/>
                <a:ea typeface="굴림" charset="-127"/>
              </a:rPr>
              <a:t>En cours de la réalisation</a:t>
            </a:r>
          </a:p>
          <a:p>
            <a:pPr lvl="1">
              <a:lnSpc>
                <a:spcPct val="80000"/>
              </a:lnSpc>
            </a:pPr>
            <a:r>
              <a:rPr lang="fr-FR" altLang="ko-KR" sz="1600" dirty="0" smtClean="0">
                <a:latin typeface="Verdana" pitchFamily="34" charset="0"/>
                <a:ea typeface="굴림" charset="-127"/>
              </a:rPr>
              <a:t>En cours de la diffusion</a:t>
            </a:r>
          </a:p>
          <a:p>
            <a:pPr lvl="1">
              <a:lnSpc>
                <a:spcPct val="80000"/>
              </a:lnSpc>
            </a:pPr>
            <a:r>
              <a:rPr lang="fr-FR" altLang="ko-KR" sz="1600" dirty="0" smtClean="0">
                <a:latin typeface="Verdana" pitchFamily="34" charset="0"/>
                <a:ea typeface="굴림" charset="-127"/>
              </a:rPr>
              <a:t>Avant un achat</a:t>
            </a:r>
          </a:p>
          <a:p>
            <a:pPr>
              <a:lnSpc>
                <a:spcPct val="80000"/>
              </a:lnSpc>
              <a:buNone/>
            </a:pPr>
            <a:endParaRPr lang="fr-FR" altLang="ko-KR" sz="2000" dirty="0"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4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62050" y="1474788"/>
            <a:ext cx="7315200" cy="715962"/>
          </a:xfrm>
        </p:spPr>
        <p:txBody>
          <a:bodyPr/>
          <a:lstStyle/>
          <a:p>
            <a:r>
              <a:rPr lang="en-US" sz="4000" dirty="0" err="1" smtClean="0"/>
              <a:t>Définition</a:t>
            </a:r>
            <a:endParaRPr lang="ru-RU" sz="4000" dirty="0"/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5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" name="Image 4" descr="robot-contre-l-humain-fonctionnement-robotique-de-machine-et-d-homme-à-ordinateur-13847850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996952"/>
            <a:ext cx="2498635" cy="1920826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611560" y="479715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smtClean="0"/>
              <a:t>Système à évaluer</a:t>
            </a:r>
            <a:endParaRPr lang="fr-FR" sz="1800" dirty="0"/>
          </a:p>
        </p:txBody>
      </p:sp>
      <p:sp>
        <p:nvSpPr>
          <p:cNvPr id="8" name="Ellipse 7"/>
          <p:cNvSpPr/>
          <p:nvPr/>
        </p:nvSpPr>
        <p:spPr bwMode="auto">
          <a:xfrm>
            <a:off x="6588224" y="3212976"/>
            <a:ext cx="1872208" cy="194421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Modèle de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référence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Double flèche horizontale 8"/>
          <p:cNvSpPr/>
          <p:nvPr/>
        </p:nvSpPr>
        <p:spPr bwMode="auto">
          <a:xfrm>
            <a:off x="3419872" y="3717032"/>
            <a:ext cx="2736304" cy="1152128"/>
          </a:xfrm>
          <a:prstGeom prst="leftRightArrow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Comparaison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1162050" y="1474788"/>
            <a:ext cx="7315200" cy="715962"/>
          </a:xfrm>
        </p:spPr>
        <p:txBody>
          <a:bodyPr/>
          <a:lstStyle/>
          <a:p>
            <a:pPr marL="457200" indent="-457200">
              <a:lnSpc>
                <a:spcPct val="150000"/>
              </a:lnSpc>
            </a:pPr>
            <a:r>
              <a:rPr lang="en-US" altLang="ko-KR" sz="4000" dirty="0" err="1" smtClean="0">
                <a:latin typeface="Verdana" pitchFamily="34" charset="0"/>
                <a:ea typeface="굴림" charset="-127"/>
              </a:rPr>
              <a:t>Méthodes</a:t>
            </a:r>
            <a:r>
              <a:rPr lang="en-US" altLang="ko-KR" sz="4000" dirty="0" smtClean="0">
                <a:latin typeface="Verdana" pitchFamily="34" charset="0"/>
                <a:ea typeface="굴림" charset="-127"/>
              </a:rPr>
              <a:t> </a:t>
            </a:r>
            <a:r>
              <a:rPr lang="en-US" altLang="ko-KR" sz="4000" dirty="0" err="1" smtClean="0">
                <a:latin typeface="Verdana" pitchFamily="34" charset="0"/>
                <a:ea typeface="굴림" charset="-127"/>
              </a:rPr>
              <a:t>d’évaluation</a:t>
            </a:r>
            <a:endParaRPr lang="en-US" altLang="ko-KR" sz="4000" dirty="0" smtClean="0">
              <a:latin typeface="Verdana" pitchFamily="34" charset="0"/>
              <a:ea typeface="굴림" charset="-127"/>
            </a:endParaRPr>
          </a:p>
        </p:txBody>
      </p:sp>
      <p:graphicFrame>
        <p:nvGraphicFramePr>
          <p:cNvPr id="8" name="Diagramme 7"/>
          <p:cNvGraphicFramePr/>
          <p:nvPr/>
        </p:nvGraphicFramePr>
        <p:xfrm>
          <a:off x="755576" y="2348880"/>
          <a:ext cx="7776864" cy="4154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 smtClean="0"/>
              <a:t>6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85800"/>
            <a:ext cx="6934200" cy="715963"/>
          </a:xfrm>
        </p:spPr>
        <p:txBody>
          <a:bodyPr/>
          <a:lstStyle/>
          <a:p>
            <a:pPr lvl="0"/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Expériences</a:t>
            </a: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contrôlés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30363"/>
            <a:ext cx="6934200" cy="4267200"/>
          </a:xfrm>
        </p:spPr>
        <p:txBody>
          <a:bodyPr/>
          <a:lstStyle/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expériences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dites « contrôlées » s’inspire directement 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des expérimentations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menées dans le monde médical pour mesurer l’efficacité d’un médicament.</a:t>
            </a:r>
          </a:p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endParaRPr lang="fr-FR" altLang="ko-KR" sz="18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Cette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méthode consiste à répartir de manière aléatoire les individus dans deux groupes afin de mesurer l’effet causal du dispositif étudié</a:t>
            </a:r>
          </a:p>
          <a:p>
            <a:pPr>
              <a:lnSpc>
                <a:spcPct val="80000"/>
              </a:lnSpc>
              <a:buNone/>
            </a:pPr>
            <a:endParaRPr lang="en-US" altLang="ko-KR" sz="18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/>
              <a:t>7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28192" y="548680"/>
            <a:ext cx="7596336" cy="715963"/>
          </a:xfrm>
        </p:spPr>
        <p:txBody>
          <a:bodyPr/>
          <a:lstStyle/>
          <a:p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Expériences </a:t>
            </a:r>
            <a:r>
              <a:rPr lang="fr-FR" altLang="ko-KR" sz="4000" dirty="0" smtClean="0">
                <a:latin typeface="Verdana" pitchFamily="34" charset="0"/>
                <a:ea typeface="굴림" charset="-127"/>
              </a:rPr>
              <a:t>quasi</a:t>
            </a:r>
            <a:r>
              <a:rPr lang="fr-FR" altLang="ko-K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4000" dirty="0" smtClean="0">
                <a:latin typeface="Verdana" pitchFamily="34" charset="0"/>
                <a:ea typeface="굴림" charset="-127"/>
                <a:cs typeface="+mj-cs"/>
              </a:rPr>
              <a:t>contrôlées</a:t>
            </a:r>
            <a:endParaRPr lang="fr-FR" altLang="ko-KR" sz="4000" dirty="0" smtClean="0">
              <a:latin typeface="Verdana" pitchFamily="34" charset="0"/>
              <a:ea typeface="굴림" charset="-127"/>
              <a:cs typeface="+mj-cs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30363"/>
            <a:ext cx="6934200" cy="4267200"/>
          </a:xfrm>
        </p:spPr>
        <p:txBody>
          <a:bodyPr/>
          <a:lstStyle/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expériences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dites 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«quasi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contrôlées » 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est une expérience contrôlée mais en situation réelle.</a:t>
            </a:r>
          </a:p>
          <a:p>
            <a:pPr>
              <a:buNone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son problème c’est qu’on ne contrôle pas tout ces facteurs .</a:t>
            </a:r>
            <a:endParaRPr lang="fr-FR" altLang="ko-KR" sz="1800" dirty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/>
              <a:t>8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548680"/>
            <a:ext cx="7380312" cy="715963"/>
          </a:xfrm>
        </p:spPr>
        <p:txBody>
          <a:bodyPr/>
          <a:lstStyle/>
          <a:p>
            <a:pPr lvl="0"/>
            <a:r>
              <a:rPr lang="fr-FR" altLang="ko-KR" sz="4000" dirty="0" smtClean="0">
                <a:latin typeface="Verdana" pitchFamily="34" charset="0"/>
                <a:ea typeface="굴림" charset="-127"/>
              </a:rPr>
              <a:t>Etude </a:t>
            </a:r>
            <a:r>
              <a:rPr lang="fr-FR" altLang="ko-KR" sz="4000" dirty="0" smtClean="0">
                <a:latin typeface="Verdana" pitchFamily="34" charset="0"/>
                <a:ea typeface="굴림" charset="-127"/>
              </a:rPr>
              <a:t>d’</a:t>
            </a:r>
            <a:r>
              <a:rPr lang="fr-FR" altLang="ko-KR" sz="4000" dirty="0" err="1" smtClean="0">
                <a:latin typeface="Verdana" pitchFamily="34" charset="0"/>
                <a:ea typeface="굴림" charset="-127"/>
              </a:rPr>
              <a:t>utilisabilitée</a:t>
            </a:r>
            <a:r>
              <a:rPr lang="fr-FR" altLang="ko-KR" sz="4000" dirty="0" smtClean="0">
                <a:solidFill>
                  <a:schemeClr val="bg1"/>
                </a:solidFill>
                <a:latin typeface="Verdana" pitchFamily="34" charset="0"/>
                <a:ea typeface="굴림" charset="-127"/>
                <a:cs typeface="+mj-cs"/>
              </a:rPr>
              <a:t/>
            </a:r>
            <a:br>
              <a:rPr lang="fr-FR" altLang="ko-KR" sz="4000" dirty="0" smtClean="0">
                <a:solidFill>
                  <a:schemeClr val="bg1"/>
                </a:solidFill>
                <a:latin typeface="Verdana" pitchFamily="34" charset="0"/>
                <a:ea typeface="굴림" charset="-127"/>
                <a:cs typeface="+mj-cs"/>
              </a:rPr>
            </a:br>
            <a:endParaRPr lang="fr-FR" altLang="ko-KR" sz="4000" dirty="0" smtClean="0">
              <a:latin typeface="Verdana" pitchFamily="34" charset="0"/>
              <a:ea typeface="굴림" charset="-127"/>
              <a:cs typeface="+mj-cs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196752"/>
            <a:ext cx="6934200" cy="5184576"/>
          </a:xfrm>
        </p:spPr>
        <p:txBody>
          <a:bodyPr/>
          <a:lstStyle/>
          <a:p>
            <a:pPr>
              <a:buNone/>
            </a:pP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L’étude 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d’</a:t>
            </a:r>
            <a:r>
              <a:rPr lang="fr-F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utilisabilitée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est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la méthode la plus efficace pour évaluer un logiciel. Le test consiste à observer directement l’utilisateur en train de se servir de l’application ou du logiciel. Il permet d’identifier concrètement les problèmes. 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L’</a:t>
            </a:r>
            <a:r>
              <a:rPr lang="fr-FR" altLang="ko-KR" sz="1800" dirty="0" err="1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utilisabilitée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peut être mesurée en calculant la performance de l’utilisateur. </a:t>
            </a:r>
          </a:p>
          <a:p>
            <a:pPr>
              <a:buNone/>
            </a:pPr>
            <a:r>
              <a:rPr lang="fr-FR" altLang="ko-KR" sz="1800" b="1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Avantages :</a:t>
            </a:r>
          </a:p>
          <a:p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Le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test permet d’observer l’utilisateur dans un</a:t>
            </a:r>
            <a:r>
              <a:rPr lang="fr-FR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contexte réel 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d’utilisation.</a:t>
            </a:r>
          </a:p>
          <a:p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Les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problèmes identifiés sont ceux que l’utilisateur rencontre lorsqu’il se sert du </a:t>
            </a:r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logiciel.</a:t>
            </a:r>
          </a:p>
          <a:p>
            <a:r>
              <a:rPr lang="fr-FR" altLang="ko-KR" sz="1800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Les </a:t>
            </a:r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problèmes sont identifiés objectivement par des difficultés freinant l’utilisateur dans sa tâche.</a:t>
            </a:r>
          </a:p>
          <a:p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Des mesures peuvent être effectuées pendant le test.</a:t>
            </a:r>
          </a:p>
          <a:p>
            <a:pPr>
              <a:buNone/>
            </a:pPr>
            <a:r>
              <a:rPr lang="fr-FR" altLang="ko-KR" sz="1800" b="1" dirty="0" smtClean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Inconvénients :</a:t>
            </a:r>
          </a:p>
          <a:p>
            <a:r>
              <a:rPr lang="fr-FR" altLang="ko-KR" sz="1800" dirty="0">
                <a:solidFill>
                  <a:srgbClr val="4D4D4D"/>
                </a:solidFill>
                <a:latin typeface="Verdana" pitchFamily="34" charset="0"/>
                <a:ea typeface="굴림" charset="-127"/>
              </a:rPr>
              <a:t>Le test peut difficilement couvrir l’ensemble des fonctionnalités du logiciel.</a:t>
            </a:r>
          </a:p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  <a:p>
            <a:pPr>
              <a:buNone/>
            </a:pPr>
            <a:endParaRPr lang="fr-FR" altLang="ko-KR" sz="1800" dirty="0" smtClean="0">
              <a:solidFill>
                <a:srgbClr val="4D4D4D"/>
              </a:solidFill>
              <a:latin typeface="Verdana" pitchFamily="34" charset="0"/>
              <a:ea typeface="굴림" charset="-127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8028384" y="6093296"/>
            <a:ext cx="792088" cy="692696"/>
          </a:xfrm>
          <a:prstGeom prst="ellipse">
            <a:avLst/>
          </a:prstGeom>
          <a:gradFill rotWithShape="1">
            <a:gsLst>
              <a:gs pos="0">
                <a:schemeClr val="bg2">
                  <a:gamma/>
                  <a:tint val="26667"/>
                  <a:invGamma/>
                </a:schemeClr>
              </a:gs>
              <a:gs pos="100000">
                <a:schemeClr val="bg2">
                  <a:alpha val="14999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dirty="0"/>
              <a:t>9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">
      <a:dk1>
        <a:srgbClr val="4D4D4D"/>
      </a:dk1>
      <a:lt1>
        <a:srgbClr val="FFFFFF"/>
      </a:lt1>
      <a:dk2>
        <a:srgbClr val="4D4D4D"/>
      </a:dk2>
      <a:lt2>
        <a:srgbClr val="142F9E"/>
      </a:lt2>
      <a:accent1>
        <a:srgbClr val="0C5FCA"/>
      </a:accent1>
      <a:accent2>
        <a:srgbClr val="007DF4"/>
      </a:accent2>
      <a:accent3>
        <a:srgbClr val="FFFFFF"/>
      </a:accent3>
      <a:accent4>
        <a:srgbClr val="404040"/>
      </a:accent4>
      <a:accent5>
        <a:srgbClr val="AAB6E1"/>
      </a:accent5>
      <a:accent6>
        <a:srgbClr val="0071DD"/>
      </a:accent6>
      <a:hlink>
        <a:srgbClr val="0CBEFD"/>
      </a:hlink>
      <a:folHlink>
        <a:srgbClr val="D3D3D3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919</TotalTime>
  <Words>540</Words>
  <Application>Microsoft Office PowerPoint</Application>
  <PresentationFormat>Affichage à l'écran (4:3)</PresentationFormat>
  <Paragraphs>191</Paragraphs>
  <Slides>23</Slides>
  <Notes>21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powerpoint-template</vt:lpstr>
      <vt:lpstr>Evaluation des IHM</vt:lpstr>
      <vt:lpstr>Plan</vt:lpstr>
      <vt:lpstr>Introduction</vt:lpstr>
      <vt:lpstr>Définition</vt:lpstr>
      <vt:lpstr>Définition</vt:lpstr>
      <vt:lpstr>Méthodes d’évaluation</vt:lpstr>
      <vt:lpstr>Expériences contrôlés</vt:lpstr>
      <vt:lpstr>Expériences quasi contrôlées</vt:lpstr>
      <vt:lpstr>Etude d’utilisabilitée </vt:lpstr>
      <vt:lpstr>Diapositive 10</vt:lpstr>
      <vt:lpstr>Activités des utilisateurs</vt:lpstr>
      <vt:lpstr>Diapositive 12</vt:lpstr>
      <vt:lpstr>Critères ergonomiques </vt:lpstr>
      <vt:lpstr>Meinadier</vt:lpstr>
      <vt:lpstr>Nielsen 10 heuristiques </vt:lpstr>
      <vt:lpstr>Shneiderman</vt:lpstr>
      <vt:lpstr>Coutaz</vt:lpstr>
      <vt:lpstr>Bastien et Scapin</vt:lpstr>
      <vt:lpstr>Exemple</vt:lpstr>
      <vt:lpstr>Exemple  Guidage, feedback immédiat</vt:lpstr>
      <vt:lpstr>Conclusion</vt:lpstr>
      <vt:lpstr>Webographie</vt:lpstr>
      <vt:lpstr>Diapositive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des IHM</dc:title>
  <dc:creator>Hicham</dc:creator>
  <cp:lastModifiedBy>Hicham</cp:lastModifiedBy>
  <cp:revision>61</cp:revision>
  <dcterms:created xsi:type="dcterms:W3CDTF">2020-02-27T18:04:29Z</dcterms:created>
  <dcterms:modified xsi:type="dcterms:W3CDTF">2020-03-23T14:21:51Z</dcterms:modified>
</cp:coreProperties>
</file>